
<file path=[Content_Types].xml><?xml version="1.0" encoding="utf-8"?>
<Types xmlns="http://schemas.openxmlformats.org/package/2006/content-types">
  <Default Extension="jpeg" ContentType="image/jpeg"/>
  <Default Extension="jpg" ContentType="image/jpeg"/>
  <Default Extension="m4a" ContentType="audio/mp4"/>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9" r:id="rId4"/>
  </p:sldMasterIdLst>
  <p:notesMasterIdLst>
    <p:notesMasterId r:id="rId23"/>
  </p:notesMasterIdLst>
  <p:handoutMasterIdLst>
    <p:handoutMasterId r:id="rId24"/>
  </p:handoutMasterIdLst>
  <p:sldIdLst>
    <p:sldId id="256" r:id="rId5"/>
    <p:sldId id="271" r:id="rId6"/>
    <p:sldId id="257" r:id="rId7"/>
    <p:sldId id="258" r:id="rId8"/>
    <p:sldId id="276" r:id="rId9"/>
    <p:sldId id="264" r:id="rId10"/>
    <p:sldId id="273" r:id="rId11"/>
    <p:sldId id="283" r:id="rId12"/>
    <p:sldId id="274" r:id="rId13"/>
    <p:sldId id="277" r:id="rId14"/>
    <p:sldId id="281" r:id="rId15"/>
    <p:sldId id="280" r:id="rId16"/>
    <p:sldId id="279" r:id="rId17"/>
    <p:sldId id="278" r:id="rId18"/>
    <p:sldId id="282" r:id="rId19"/>
    <p:sldId id="263" r:id="rId20"/>
    <p:sldId id="266" r:id="rId21"/>
    <p:sldId id="272" r:id="rId22"/>
  </p:sldIdLst>
  <p:sldSz cx="12192000" cy="6858000"/>
  <p:notesSz cx="6985000" cy="92837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D8FF8FD-168A-4C02-B002-6C322FAD3133}" v="305" dt="2023-05-03T14:44:01.85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007" autoAdjust="0"/>
    <p:restoredTop sz="94404" autoAdjust="0"/>
  </p:normalViewPr>
  <p:slideViewPr>
    <p:cSldViewPr snapToGrid="0">
      <p:cViewPr varScale="1">
        <p:scale>
          <a:sx n="67" d="100"/>
          <a:sy n="67" d="100"/>
        </p:scale>
        <p:origin x="380" y="44"/>
      </p:cViewPr>
      <p:guideLst/>
    </p:cSldViewPr>
  </p:slideViewPr>
  <p:notesTextViewPr>
    <p:cViewPr>
      <p:scale>
        <a:sx n="3" d="2"/>
        <a:sy n="3" d="2"/>
      </p:scale>
      <p:origin x="0" y="-28"/>
    </p:cViewPr>
  </p:notesTextViewPr>
  <p:notesViewPr>
    <p:cSldViewPr snapToGrid="0">
      <p:cViewPr varScale="1">
        <p:scale>
          <a:sx n="60" d="100"/>
          <a:sy n="60" d="100"/>
        </p:scale>
        <p:origin x="1670" y="43"/>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1269538-BFC5-48BB-BEA1-D7AF1F385FD5}"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0D51337A-31FA-4717-B2BF-9243F96D2B9B}">
      <dgm:prSet phldrT="[Text]"/>
      <dgm:spPr/>
      <dgm:t>
        <a:bodyPr/>
        <a:lstStyle/>
        <a:p>
          <a:r>
            <a:rPr lang="en-US" dirty="0">
              <a:solidFill>
                <a:schemeClr val="tx1"/>
              </a:solidFill>
              <a:latin typeface="Tahoma" panose="020B0604030504040204" pitchFamily="34" charset="0"/>
              <a:ea typeface="Tahoma" panose="020B0604030504040204" pitchFamily="34" charset="0"/>
              <a:cs typeface="Tahoma" panose="020B0604030504040204" pitchFamily="34" charset="0"/>
            </a:rPr>
            <a:t>What is the problem?</a:t>
          </a:r>
        </a:p>
      </dgm:t>
    </dgm:pt>
    <dgm:pt modelId="{A9294D65-F371-46C8-A624-E557E9DF1A30}" type="parTrans" cxnId="{9E6BB655-7FE4-4F8D-B1D2-F885E60B8754}">
      <dgm:prSet/>
      <dgm:spPr/>
      <dgm:t>
        <a:bodyPr/>
        <a:lstStyle/>
        <a:p>
          <a:endParaRPr lang="en-US"/>
        </a:p>
      </dgm:t>
    </dgm:pt>
    <dgm:pt modelId="{6799645E-F42F-43D8-B2EA-A1377D84D0B3}" type="sibTrans" cxnId="{9E6BB655-7FE4-4F8D-B1D2-F885E60B8754}">
      <dgm:prSet/>
      <dgm:spPr/>
      <dgm:t>
        <a:bodyPr/>
        <a:lstStyle/>
        <a:p>
          <a:endParaRPr lang="en-US"/>
        </a:p>
      </dgm:t>
    </dgm:pt>
    <dgm:pt modelId="{E40970FA-9468-4353-8343-FE5E2BEBB8B0}">
      <dgm:prSet phldrT="[Text]" custT="1"/>
      <dgm:spPr/>
      <dgm:t>
        <a:bodyPr/>
        <a:lstStyle/>
        <a:p>
          <a:r>
            <a:rPr lang="en-US" sz="2100" dirty="0">
              <a:latin typeface="Tahoma" panose="020B0604030504040204" pitchFamily="34" charset="0"/>
              <a:ea typeface="Tahoma" panose="020B0604030504040204" pitchFamily="34" charset="0"/>
              <a:cs typeface="Tahoma" panose="020B0604030504040204" pitchFamily="34" charset="0"/>
            </a:rPr>
            <a:t>Early detection is crucial in the fight against skin cancer.</a:t>
          </a:r>
        </a:p>
      </dgm:t>
    </dgm:pt>
    <dgm:pt modelId="{85FA6A33-9FA9-4134-A6A3-A5D4748A1779}" type="parTrans" cxnId="{A316347C-9D1A-43C6-BE2B-DC184440E1C9}">
      <dgm:prSet/>
      <dgm:spPr/>
      <dgm:t>
        <a:bodyPr/>
        <a:lstStyle/>
        <a:p>
          <a:endParaRPr lang="en-US"/>
        </a:p>
      </dgm:t>
    </dgm:pt>
    <dgm:pt modelId="{04FF68DF-CF36-4D12-9ECE-A3519B0AC88A}" type="sibTrans" cxnId="{A316347C-9D1A-43C6-BE2B-DC184440E1C9}">
      <dgm:prSet/>
      <dgm:spPr/>
      <dgm:t>
        <a:bodyPr/>
        <a:lstStyle/>
        <a:p>
          <a:endParaRPr lang="en-US"/>
        </a:p>
      </dgm:t>
    </dgm:pt>
    <dgm:pt modelId="{9D8DAFB6-C744-4BD6-B757-393BF647EBB6}">
      <dgm:prSet phldrT="[Text]" custT="1"/>
      <dgm:spPr/>
      <dgm:t>
        <a:bodyPr/>
        <a:lstStyle/>
        <a:p>
          <a:r>
            <a:rPr lang="en-US" sz="2100" dirty="0">
              <a:latin typeface="Tahoma" panose="020B0604030504040204" pitchFamily="34" charset="0"/>
              <a:ea typeface="Tahoma" panose="020B0604030504040204" pitchFamily="34" charset="0"/>
              <a:cs typeface="Tahoma" panose="020B0604030504040204" pitchFamily="34" charset="0"/>
            </a:rPr>
            <a:t>1 in 5 Americans will develop skin cancer within their lifetime.</a:t>
          </a:r>
        </a:p>
      </dgm:t>
    </dgm:pt>
    <dgm:pt modelId="{17C1C47E-8D1A-404A-B227-B017391CB5F6}" type="parTrans" cxnId="{56052809-46E4-4445-B520-94004C28BB9D}">
      <dgm:prSet/>
      <dgm:spPr/>
      <dgm:t>
        <a:bodyPr/>
        <a:lstStyle/>
        <a:p>
          <a:endParaRPr lang="en-US"/>
        </a:p>
      </dgm:t>
    </dgm:pt>
    <dgm:pt modelId="{C9B44773-68B1-427B-B9CA-0AEA186B621E}" type="sibTrans" cxnId="{56052809-46E4-4445-B520-94004C28BB9D}">
      <dgm:prSet/>
      <dgm:spPr/>
      <dgm:t>
        <a:bodyPr/>
        <a:lstStyle/>
        <a:p>
          <a:endParaRPr lang="en-US"/>
        </a:p>
      </dgm:t>
    </dgm:pt>
    <dgm:pt modelId="{51A6936C-668E-4912-B1B4-BA2D45D3F624}">
      <dgm:prSet phldrT="[Text]"/>
      <dgm:spPr/>
      <dgm:t>
        <a:bodyPr/>
        <a:lstStyle/>
        <a:p>
          <a:r>
            <a:rPr lang="en-US" dirty="0">
              <a:solidFill>
                <a:schemeClr val="tx1"/>
              </a:solidFill>
              <a:latin typeface="Tahoma" panose="020B0604030504040204" pitchFamily="34" charset="0"/>
              <a:ea typeface="Tahoma" panose="020B0604030504040204" pitchFamily="34" charset="0"/>
              <a:cs typeface="Tahoma" panose="020B0604030504040204" pitchFamily="34" charset="0"/>
            </a:rPr>
            <a:t>Why should this problem be solved?</a:t>
          </a:r>
        </a:p>
      </dgm:t>
    </dgm:pt>
    <dgm:pt modelId="{8F7D40F1-9723-47F5-BFD2-340696378D49}" type="parTrans" cxnId="{000FE2BB-9FE6-4965-ADF5-E3E85B644286}">
      <dgm:prSet/>
      <dgm:spPr/>
      <dgm:t>
        <a:bodyPr/>
        <a:lstStyle/>
        <a:p>
          <a:endParaRPr lang="en-US"/>
        </a:p>
      </dgm:t>
    </dgm:pt>
    <dgm:pt modelId="{E68031D9-E3F9-439E-86FC-2A0A3A3988D0}" type="sibTrans" cxnId="{000FE2BB-9FE6-4965-ADF5-E3E85B644286}">
      <dgm:prSet/>
      <dgm:spPr/>
      <dgm:t>
        <a:bodyPr/>
        <a:lstStyle/>
        <a:p>
          <a:endParaRPr lang="en-US"/>
        </a:p>
      </dgm:t>
    </dgm:pt>
    <dgm:pt modelId="{2A9B6C90-9B70-4ED8-9084-8651413BB905}">
      <dgm:prSet phldrT="[Text]" custT="1"/>
      <dgm:spPr/>
      <dgm:t>
        <a:bodyPr/>
        <a:lstStyle/>
        <a:p>
          <a:r>
            <a:rPr lang="en-US" sz="2100" dirty="0">
              <a:latin typeface="Tahoma" panose="020B0604030504040204" pitchFamily="34" charset="0"/>
              <a:ea typeface="Tahoma" panose="020B0604030504040204" pitchFamily="34" charset="0"/>
              <a:cs typeface="Tahoma" panose="020B0604030504040204" pitchFamily="34" charset="0"/>
            </a:rPr>
            <a:t>Early treatment can greatly improve the chances of a successful outcome.</a:t>
          </a:r>
        </a:p>
      </dgm:t>
    </dgm:pt>
    <dgm:pt modelId="{47C005B7-F5AA-4111-A87D-782B117A0259}" type="parTrans" cxnId="{1D59D94A-4BF7-417E-B49B-225C005839A9}">
      <dgm:prSet/>
      <dgm:spPr/>
      <dgm:t>
        <a:bodyPr/>
        <a:lstStyle/>
        <a:p>
          <a:endParaRPr lang="en-US"/>
        </a:p>
      </dgm:t>
    </dgm:pt>
    <dgm:pt modelId="{54109FB3-0563-4B2C-BFF0-181E047427F8}" type="sibTrans" cxnId="{1D59D94A-4BF7-417E-B49B-225C005839A9}">
      <dgm:prSet/>
      <dgm:spPr/>
      <dgm:t>
        <a:bodyPr/>
        <a:lstStyle/>
        <a:p>
          <a:endParaRPr lang="en-US"/>
        </a:p>
      </dgm:t>
    </dgm:pt>
    <dgm:pt modelId="{928B5CB8-3545-4EE5-8BED-981D3C6157A5}">
      <dgm:prSet phldrT="[Text]"/>
      <dgm:spPr/>
      <dgm:t>
        <a:bodyPr/>
        <a:lstStyle/>
        <a:p>
          <a:r>
            <a:rPr lang="en-US" dirty="0">
              <a:solidFill>
                <a:schemeClr val="tx1"/>
              </a:solidFill>
              <a:latin typeface="Tahoma" panose="020B0604030504040204" pitchFamily="34" charset="0"/>
              <a:ea typeface="Tahoma" panose="020B0604030504040204" pitchFamily="34" charset="0"/>
              <a:cs typeface="Tahoma" panose="020B0604030504040204" pitchFamily="34" charset="0"/>
            </a:rPr>
            <a:t>How will I know this problem has been solved?</a:t>
          </a:r>
        </a:p>
      </dgm:t>
    </dgm:pt>
    <dgm:pt modelId="{8452F8D0-82FD-4609-B6BD-446E31563D8A}" type="parTrans" cxnId="{085D3777-7996-4375-B5FB-BFD96D1BF9E4}">
      <dgm:prSet/>
      <dgm:spPr/>
      <dgm:t>
        <a:bodyPr/>
        <a:lstStyle/>
        <a:p>
          <a:endParaRPr lang="en-US"/>
        </a:p>
      </dgm:t>
    </dgm:pt>
    <dgm:pt modelId="{8EF545BA-8D8A-4813-A428-2F18D76E61FA}" type="sibTrans" cxnId="{085D3777-7996-4375-B5FB-BFD96D1BF9E4}">
      <dgm:prSet/>
      <dgm:spPr/>
      <dgm:t>
        <a:bodyPr/>
        <a:lstStyle/>
        <a:p>
          <a:endParaRPr lang="en-US"/>
        </a:p>
      </dgm:t>
    </dgm:pt>
    <dgm:pt modelId="{95A524E6-8A71-49A1-AF74-29696A02028A}">
      <dgm:prSet phldrT="[Text]" custT="1"/>
      <dgm:spPr/>
      <dgm:t>
        <a:bodyPr/>
        <a:lstStyle/>
        <a:p>
          <a:r>
            <a:rPr lang="en-US" sz="2100" dirty="0">
              <a:latin typeface="Tahoma" panose="020B0604030504040204" pitchFamily="34" charset="0"/>
              <a:ea typeface="Tahoma" panose="020B0604030504040204" pitchFamily="34" charset="0"/>
              <a:cs typeface="Tahoma" panose="020B0604030504040204" pitchFamily="34" charset="0"/>
            </a:rPr>
            <a:t>The problem will be solved when everyone has access to this cancer recognition AI system.</a:t>
          </a:r>
        </a:p>
      </dgm:t>
    </dgm:pt>
    <dgm:pt modelId="{52C86CAF-440B-4BB7-BD46-805908EC2D17}" type="parTrans" cxnId="{764A7F40-FC93-4B5E-82E4-B29F920B2D30}">
      <dgm:prSet/>
      <dgm:spPr/>
      <dgm:t>
        <a:bodyPr/>
        <a:lstStyle/>
        <a:p>
          <a:endParaRPr lang="en-US"/>
        </a:p>
      </dgm:t>
    </dgm:pt>
    <dgm:pt modelId="{EE0C23C2-8A0C-497A-A914-ED60FDCA930F}" type="sibTrans" cxnId="{764A7F40-FC93-4B5E-82E4-B29F920B2D30}">
      <dgm:prSet/>
      <dgm:spPr/>
      <dgm:t>
        <a:bodyPr/>
        <a:lstStyle/>
        <a:p>
          <a:endParaRPr lang="en-US"/>
        </a:p>
      </dgm:t>
    </dgm:pt>
    <dgm:pt modelId="{A7F7584C-6CC5-40A2-9566-2842A5DEA97A}">
      <dgm:prSet phldrT="[Text]"/>
      <dgm:spPr/>
      <dgm:t>
        <a:bodyPr/>
        <a:lstStyle/>
        <a:p>
          <a:r>
            <a:rPr lang="en-US" dirty="0">
              <a:solidFill>
                <a:schemeClr val="tx1"/>
              </a:solidFill>
              <a:latin typeface="Tahoma" panose="020B0604030504040204" pitchFamily="34" charset="0"/>
              <a:ea typeface="Tahoma" panose="020B0604030504040204" pitchFamily="34" charset="0"/>
              <a:cs typeface="Tahoma" panose="020B0604030504040204" pitchFamily="34" charset="0"/>
            </a:rPr>
            <a:t>Who has this problem?</a:t>
          </a:r>
        </a:p>
      </dgm:t>
    </dgm:pt>
    <dgm:pt modelId="{C41ED6A4-512C-48AB-901D-671B73446005}" type="sibTrans" cxnId="{F68422C1-CD34-4DED-AA4B-85EFFF4FE933}">
      <dgm:prSet/>
      <dgm:spPr/>
      <dgm:t>
        <a:bodyPr/>
        <a:lstStyle/>
        <a:p>
          <a:endParaRPr lang="en-US"/>
        </a:p>
      </dgm:t>
    </dgm:pt>
    <dgm:pt modelId="{581272CD-5908-4C17-8E9B-8BF6DCE43C3E}" type="parTrans" cxnId="{F68422C1-CD34-4DED-AA4B-85EFFF4FE933}">
      <dgm:prSet/>
      <dgm:spPr/>
      <dgm:t>
        <a:bodyPr/>
        <a:lstStyle/>
        <a:p>
          <a:endParaRPr lang="en-US"/>
        </a:p>
      </dgm:t>
    </dgm:pt>
    <dgm:pt modelId="{99FD7F24-5BB9-46E8-BB7C-4B477B73B815}" type="pres">
      <dgm:prSet presAssocID="{81269538-BFC5-48BB-BEA1-D7AF1F385FD5}" presName="Name0" presStyleCnt="0">
        <dgm:presLayoutVars>
          <dgm:dir/>
          <dgm:animLvl val="lvl"/>
          <dgm:resizeHandles val="exact"/>
        </dgm:presLayoutVars>
      </dgm:prSet>
      <dgm:spPr/>
    </dgm:pt>
    <dgm:pt modelId="{BBAB8945-0B00-4547-92CF-AE59FDD0EF39}" type="pres">
      <dgm:prSet presAssocID="{0D51337A-31FA-4717-B2BF-9243F96D2B9B}" presName="linNode" presStyleCnt="0"/>
      <dgm:spPr/>
    </dgm:pt>
    <dgm:pt modelId="{3230722F-B757-4673-BD2F-9D4BAB5CEE8D}" type="pres">
      <dgm:prSet presAssocID="{0D51337A-31FA-4717-B2BF-9243F96D2B9B}" presName="parentText" presStyleLbl="node1" presStyleIdx="0" presStyleCnt="4">
        <dgm:presLayoutVars>
          <dgm:chMax val="1"/>
          <dgm:bulletEnabled val="1"/>
        </dgm:presLayoutVars>
      </dgm:prSet>
      <dgm:spPr/>
    </dgm:pt>
    <dgm:pt modelId="{6FB9694A-6C63-4B23-90F6-4F208C00D399}" type="pres">
      <dgm:prSet presAssocID="{0D51337A-31FA-4717-B2BF-9243F96D2B9B}" presName="descendantText" presStyleLbl="alignAccFollowNode1" presStyleIdx="0" presStyleCnt="4">
        <dgm:presLayoutVars>
          <dgm:bulletEnabled val="1"/>
        </dgm:presLayoutVars>
      </dgm:prSet>
      <dgm:spPr/>
    </dgm:pt>
    <dgm:pt modelId="{3E4AEBB9-D07D-412D-A9F3-5F50CE85FF20}" type="pres">
      <dgm:prSet presAssocID="{6799645E-F42F-43D8-B2EA-A1377D84D0B3}" presName="sp" presStyleCnt="0"/>
      <dgm:spPr/>
    </dgm:pt>
    <dgm:pt modelId="{C60E4332-AB2E-4201-AF29-E3D9D2CE99DD}" type="pres">
      <dgm:prSet presAssocID="{A7F7584C-6CC5-40A2-9566-2842A5DEA97A}" presName="linNode" presStyleCnt="0"/>
      <dgm:spPr/>
    </dgm:pt>
    <dgm:pt modelId="{8A3FE5E4-2689-4041-B2C5-C63BC276A3EF}" type="pres">
      <dgm:prSet presAssocID="{A7F7584C-6CC5-40A2-9566-2842A5DEA97A}" presName="parentText" presStyleLbl="node1" presStyleIdx="1" presStyleCnt="4">
        <dgm:presLayoutVars>
          <dgm:chMax val="1"/>
          <dgm:bulletEnabled val="1"/>
        </dgm:presLayoutVars>
      </dgm:prSet>
      <dgm:spPr/>
    </dgm:pt>
    <dgm:pt modelId="{329ECF1A-78BE-41CB-B252-8011825B67CD}" type="pres">
      <dgm:prSet presAssocID="{A7F7584C-6CC5-40A2-9566-2842A5DEA97A}" presName="descendantText" presStyleLbl="alignAccFollowNode1" presStyleIdx="1" presStyleCnt="4">
        <dgm:presLayoutVars>
          <dgm:bulletEnabled val="1"/>
        </dgm:presLayoutVars>
      </dgm:prSet>
      <dgm:spPr/>
    </dgm:pt>
    <dgm:pt modelId="{CF97419B-1653-4404-8A25-A4EB2811914A}" type="pres">
      <dgm:prSet presAssocID="{C41ED6A4-512C-48AB-901D-671B73446005}" presName="sp" presStyleCnt="0"/>
      <dgm:spPr/>
    </dgm:pt>
    <dgm:pt modelId="{74B4E996-D144-43FA-9C7B-5183D295C315}" type="pres">
      <dgm:prSet presAssocID="{51A6936C-668E-4912-B1B4-BA2D45D3F624}" presName="linNode" presStyleCnt="0"/>
      <dgm:spPr/>
    </dgm:pt>
    <dgm:pt modelId="{1C763A21-352A-41D1-A2E2-E305DABA275D}" type="pres">
      <dgm:prSet presAssocID="{51A6936C-668E-4912-B1B4-BA2D45D3F624}" presName="parentText" presStyleLbl="node1" presStyleIdx="2" presStyleCnt="4">
        <dgm:presLayoutVars>
          <dgm:chMax val="1"/>
          <dgm:bulletEnabled val="1"/>
        </dgm:presLayoutVars>
      </dgm:prSet>
      <dgm:spPr/>
    </dgm:pt>
    <dgm:pt modelId="{A66EBD3D-E7C5-421C-B8B5-728648057DDC}" type="pres">
      <dgm:prSet presAssocID="{51A6936C-668E-4912-B1B4-BA2D45D3F624}" presName="descendantText" presStyleLbl="alignAccFollowNode1" presStyleIdx="2" presStyleCnt="4">
        <dgm:presLayoutVars>
          <dgm:bulletEnabled val="1"/>
        </dgm:presLayoutVars>
      </dgm:prSet>
      <dgm:spPr/>
    </dgm:pt>
    <dgm:pt modelId="{4D3735EA-64D5-44A4-9D60-787BDDA83D1A}" type="pres">
      <dgm:prSet presAssocID="{E68031D9-E3F9-439E-86FC-2A0A3A3988D0}" presName="sp" presStyleCnt="0"/>
      <dgm:spPr/>
    </dgm:pt>
    <dgm:pt modelId="{120DCED0-01FF-429D-8B4B-923E0875F75E}" type="pres">
      <dgm:prSet presAssocID="{928B5CB8-3545-4EE5-8BED-981D3C6157A5}" presName="linNode" presStyleCnt="0"/>
      <dgm:spPr/>
    </dgm:pt>
    <dgm:pt modelId="{B9324B26-5FF5-4FF7-9073-66103CBE8481}" type="pres">
      <dgm:prSet presAssocID="{928B5CB8-3545-4EE5-8BED-981D3C6157A5}" presName="parentText" presStyleLbl="node1" presStyleIdx="3" presStyleCnt="4">
        <dgm:presLayoutVars>
          <dgm:chMax val="1"/>
          <dgm:bulletEnabled val="1"/>
        </dgm:presLayoutVars>
      </dgm:prSet>
      <dgm:spPr/>
    </dgm:pt>
    <dgm:pt modelId="{95E0557D-F0A1-4F38-8083-55DE7503164F}" type="pres">
      <dgm:prSet presAssocID="{928B5CB8-3545-4EE5-8BED-981D3C6157A5}" presName="descendantText" presStyleLbl="alignAccFollowNode1" presStyleIdx="3" presStyleCnt="4">
        <dgm:presLayoutVars>
          <dgm:bulletEnabled val="1"/>
        </dgm:presLayoutVars>
      </dgm:prSet>
      <dgm:spPr/>
    </dgm:pt>
  </dgm:ptLst>
  <dgm:cxnLst>
    <dgm:cxn modelId="{56052809-46E4-4445-B520-94004C28BB9D}" srcId="{A7F7584C-6CC5-40A2-9566-2842A5DEA97A}" destId="{9D8DAFB6-C744-4BD6-B757-393BF647EBB6}" srcOrd="0" destOrd="0" parTransId="{17C1C47E-8D1A-404A-B227-B017391CB5F6}" sibTransId="{C9B44773-68B1-427B-B9CA-0AEA186B621E}"/>
    <dgm:cxn modelId="{A38C1039-CB78-4EBF-844F-7A838983E228}" type="presOf" srcId="{A7F7584C-6CC5-40A2-9566-2842A5DEA97A}" destId="{8A3FE5E4-2689-4041-B2C5-C63BC276A3EF}" srcOrd="0" destOrd="0" presId="urn:microsoft.com/office/officeart/2005/8/layout/vList5"/>
    <dgm:cxn modelId="{764A7F40-FC93-4B5E-82E4-B29F920B2D30}" srcId="{928B5CB8-3545-4EE5-8BED-981D3C6157A5}" destId="{95A524E6-8A71-49A1-AF74-29696A02028A}" srcOrd="0" destOrd="0" parTransId="{52C86CAF-440B-4BB7-BD46-805908EC2D17}" sibTransId="{EE0C23C2-8A0C-497A-A914-ED60FDCA930F}"/>
    <dgm:cxn modelId="{1D59D94A-4BF7-417E-B49B-225C005839A9}" srcId="{51A6936C-668E-4912-B1B4-BA2D45D3F624}" destId="{2A9B6C90-9B70-4ED8-9084-8651413BB905}" srcOrd="0" destOrd="0" parTransId="{47C005B7-F5AA-4111-A87D-782B117A0259}" sibTransId="{54109FB3-0563-4B2C-BFF0-181E047427F8}"/>
    <dgm:cxn modelId="{6DF17F4D-4120-4DE8-8738-503F2519CD40}" type="presOf" srcId="{9D8DAFB6-C744-4BD6-B757-393BF647EBB6}" destId="{329ECF1A-78BE-41CB-B252-8011825B67CD}" srcOrd="0" destOrd="0" presId="urn:microsoft.com/office/officeart/2005/8/layout/vList5"/>
    <dgm:cxn modelId="{D51B6075-27E4-4292-9F89-0CC50DF21ED9}" type="presOf" srcId="{51A6936C-668E-4912-B1B4-BA2D45D3F624}" destId="{1C763A21-352A-41D1-A2E2-E305DABA275D}" srcOrd="0" destOrd="0" presId="urn:microsoft.com/office/officeart/2005/8/layout/vList5"/>
    <dgm:cxn modelId="{9E6BB655-7FE4-4F8D-B1D2-F885E60B8754}" srcId="{81269538-BFC5-48BB-BEA1-D7AF1F385FD5}" destId="{0D51337A-31FA-4717-B2BF-9243F96D2B9B}" srcOrd="0" destOrd="0" parTransId="{A9294D65-F371-46C8-A624-E557E9DF1A30}" sibTransId="{6799645E-F42F-43D8-B2EA-A1377D84D0B3}"/>
    <dgm:cxn modelId="{085D3777-7996-4375-B5FB-BFD96D1BF9E4}" srcId="{81269538-BFC5-48BB-BEA1-D7AF1F385FD5}" destId="{928B5CB8-3545-4EE5-8BED-981D3C6157A5}" srcOrd="3" destOrd="0" parTransId="{8452F8D0-82FD-4609-B6BD-446E31563D8A}" sibTransId="{8EF545BA-8D8A-4813-A428-2F18D76E61FA}"/>
    <dgm:cxn modelId="{C65EFE7A-5430-4917-89D2-D70BAF0289E3}" type="presOf" srcId="{2A9B6C90-9B70-4ED8-9084-8651413BB905}" destId="{A66EBD3D-E7C5-421C-B8B5-728648057DDC}" srcOrd="0" destOrd="0" presId="urn:microsoft.com/office/officeart/2005/8/layout/vList5"/>
    <dgm:cxn modelId="{A316347C-9D1A-43C6-BE2B-DC184440E1C9}" srcId="{0D51337A-31FA-4717-B2BF-9243F96D2B9B}" destId="{E40970FA-9468-4353-8343-FE5E2BEBB8B0}" srcOrd="0" destOrd="0" parTransId="{85FA6A33-9FA9-4134-A6A3-A5D4748A1779}" sibTransId="{04FF68DF-CF36-4D12-9ECE-A3519B0AC88A}"/>
    <dgm:cxn modelId="{53988784-A0E1-4D82-B36B-740DE83EB0C9}" type="presOf" srcId="{81269538-BFC5-48BB-BEA1-D7AF1F385FD5}" destId="{99FD7F24-5BB9-46E8-BB7C-4B477B73B815}" srcOrd="0" destOrd="0" presId="urn:microsoft.com/office/officeart/2005/8/layout/vList5"/>
    <dgm:cxn modelId="{993E0796-DCBD-4EB2-9BAB-4437E125DA45}" type="presOf" srcId="{E40970FA-9468-4353-8343-FE5E2BEBB8B0}" destId="{6FB9694A-6C63-4B23-90F6-4F208C00D399}" srcOrd="0" destOrd="0" presId="urn:microsoft.com/office/officeart/2005/8/layout/vList5"/>
    <dgm:cxn modelId="{000FE2BB-9FE6-4965-ADF5-E3E85B644286}" srcId="{81269538-BFC5-48BB-BEA1-D7AF1F385FD5}" destId="{51A6936C-668E-4912-B1B4-BA2D45D3F624}" srcOrd="2" destOrd="0" parTransId="{8F7D40F1-9723-47F5-BFD2-340696378D49}" sibTransId="{E68031D9-E3F9-439E-86FC-2A0A3A3988D0}"/>
    <dgm:cxn modelId="{F68422C1-CD34-4DED-AA4B-85EFFF4FE933}" srcId="{81269538-BFC5-48BB-BEA1-D7AF1F385FD5}" destId="{A7F7584C-6CC5-40A2-9566-2842A5DEA97A}" srcOrd="1" destOrd="0" parTransId="{581272CD-5908-4C17-8E9B-8BF6DCE43C3E}" sibTransId="{C41ED6A4-512C-48AB-901D-671B73446005}"/>
    <dgm:cxn modelId="{02B1C3C3-F2D2-4C80-8962-E0C9B39A6EF4}" type="presOf" srcId="{0D51337A-31FA-4717-B2BF-9243F96D2B9B}" destId="{3230722F-B757-4673-BD2F-9D4BAB5CEE8D}" srcOrd="0" destOrd="0" presId="urn:microsoft.com/office/officeart/2005/8/layout/vList5"/>
    <dgm:cxn modelId="{A44DF6E5-2150-478D-AAB9-24BC6742BCEE}" type="presOf" srcId="{928B5CB8-3545-4EE5-8BED-981D3C6157A5}" destId="{B9324B26-5FF5-4FF7-9073-66103CBE8481}" srcOrd="0" destOrd="0" presId="urn:microsoft.com/office/officeart/2005/8/layout/vList5"/>
    <dgm:cxn modelId="{66EBA0EC-F77C-4ABE-8815-8C8F4F6ACAB5}" type="presOf" srcId="{95A524E6-8A71-49A1-AF74-29696A02028A}" destId="{95E0557D-F0A1-4F38-8083-55DE7503164F}" srcOrd="0" destOrd="0" presId="urn:microsoft.com/office/officeart/2005/8/layout/vList5"/>
    <dgm:cxn modelId="{45435F90-22A5-4C03-B101-FD4577E8A794}" type="presParOf" srcId="{99FD7F24-5BB9-46E8-BB7C-4B477B73B815}" destId="{BBAB8945-0B00-4547-92CF-AE59FDD0EF39}" srcOrd="0" destOrd="0" presId="urn:microsoft.com/office/officeart/2005/8/layout/vList5"/>
    <dgm:cxn modelId="{B399DCC2-FF40-4D75-A2A7-A495D4AF2387}" type="presParOf" srcId="{BBAB8945-0B00-4547-92CF-AE59FDD0EF39}" destId="{3230722F-B757-4673-BD2F-9D4BAB5CEE8D}" srcOrd="0" destOrd="0" presId="urn:microsoft.com/office/officeart/2005/8/layout/vList5"/>
    <dgm:cxn modelId="{4A0749A4-83B7-4DF9-BA0E-5506B76F10A1}" type="presParOf" srcId="{BBAB8945-0B00-4547-92CF-AE59FDD0EF39}" destId="{6FB9694A-6C63-4B23-90F6-4F208C00D399}" srcOrd="1" destOrd="0" presId="urn:microsoft.com/office/officeart/2005/8/layout/vList5"/>
    <dgm:cxn modelId="{26C2F444-58E5-4B3C-A169-EBC64ABE0EE9}" type="presParOf" srcId="{99FD7F24-5BB9-46E8-BB7C-4B477B73B815}" destId="{3E4AEBB9-D07D-412D-A9F3-5F50CE85FF20}" srcOrd="1" destOrd="0" presId="urn:microsoft.com/office/officeart/2005/8/layout/vList5"/>
    <dgm:cxn modelId="{FB2D3183-70C6-44DD-875A-CC09A2C89FEB}" type="presParOf" srcId="{99FD7F24-5BB9-46E8-BB7C-4B477B73B815}" destId="{C60E4332-AB2E-4201-AF29-E3D9D2CE99DD}" srcOrd="2" destOrd="0" presId="urn:microsoft.com/office/officeart/2005/8/layout/vList5"/>
    <dgm:cxn modelId="{B9D84324-BE5B-4514-8201-6B25BE814C19}" type="presParOf" srcId="{C60E4332-AB2E-4201-AF29-E3D9D2CE99DD}" destId="{8A3FE5E4-2689-4041-B2C5-C63BC276A3EF}" srcOrd="0" destOrd="0" presId="urn:microsoft.com/office/officeart/2005/8/layout/vList5"/>
    <dgm:cxn modelId="{62F196CC-DD4E-41F1-95F6-0E80E18CA40A}" type="presParOf" srcId="{C60E4332-AB2E-4201-AF29-E3D9D2CE99DD}" destId="{329ECF1A-78BE-41CB-B252-8011825B67CD}" srcOrd="1" destOrd="0" presId="urn:microsoft.com/office/officeart/2005/8/layout/vList5"/>
    <dgm:cxn modelId="{902C8576-A8E1-4C1E-B647-4F0EFC878EDE}" type="presParOf" srcId="{99FD7F24-5BB9-46E8-BB7C-4B477B73B815}" destId="{CF97419B-1653-4404-8A25-A4EB2811914A}" srcOrd="3" destOrd="0" presId="urn:microsoft.com/office/officeart/2005/8/layout/vList5"/>
    <dgm:cxn modelId="{C0AE58B2-3BCF-4A17-9962-82AF5DB00A66}" type="presParOf" srcId="{99FD7F24-5BB9-46E8-BB7C-4B477B73B815}" destId="{74B4E996-D144-43FA-9C7B-5183D295C315}" srcOrd="4" destOrd="0" presId="urn:microsoft.com/office/officeart/2005/8/layout/vList5"/>
    <dgm:cxn modelId="{CC23B1CA-2592-479D-988C-BB870D7E9EC9}" type="presParOf" srcId="{74B4E996-D144-43FA-9C7B-5183D295C315}" destId="{1C763A21-352A-41D1-A2E2-E305DABA275D}" srcOrd="0" destOrd="0" presId="urn:microsoft.com/office/officeart/2005/8/layout/vList5"/>
    <dgm:cxn modelId="{477107E6-023C-4B3F-96EF-D2D5DA516C5C}" type="presParOf" srcId="{74B4E996-D144-43FA-9C7B-5183D295C315}" destId="{A66EBD3D-E7C5-421C-B8B5-728648057DDC}" srcOrd="1" destOrd="0" presId="urn:microsoft.com/office/officeart/2005/8/layout/vList5"/>
    <dgm:cxn modelId="{933347A6-BCAF-495A-96A7-208A97A1751A}" type="presParOf" srcId="{99FD7F24-5BB9-46E8-BB7C-4B477B73B815}" destId="{4D3735EA-64D5-44A4-9D60-787BDDA83D1A}" srcOrd="5" destOrd="0" presId="urn:microsoft.com/office/officeart/2005/8/layout/vList5"/>
    <dgm:cxn modelId="{677D4939-AE22-4645-A75D-BD07DA38E78F}" type="presParOf" srcId="{99FD7F24-5BB9-46E8-BB7C-4B477B73B815}" destId="{120DCED0-01FF-429D-8B4B-923E0875F75E}" srcOrd="6" destOrd="0" presId="urn:microsoft.com/office/officeart/2005/8/layout/vList5"/>
    <dgm:cxn modelId="{AF6385C2-1319-4602-9D19-9A89E6EBF57F}" type="presParOf" srcId="{120DCED0-01FF-429D-8B4B-923E0875F75E}" destId="{B9324B26-5FF5-4FF7-9073-66103CBE8481}" srcOrd="0" destOrd="0" presId="urn:microsoft.com/office/officeart/2005/8/layout/vList5"/>
    <dgm:cxn modelId="{16466152-551A-417E-9EB3-4C0FC3867902}" type="presParOf" srcId="{120DCED0-01FF-429D-8B4B-923E0875F75E}" destId="{95E0557D-F0A1-4F38-8083-55DE7503164F}"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FB9694A-6C63-4B23-90F6-4F208C00D399}">
      <dsp:nvSpPr>
        <dsp:cNvPr id="0" name=""/>
        <dsp:cNvSpPr/>
      </dsp:nvSpPr>
      <dsp:spPr>
        <a:xfrm rot="5400000">
          <a:off x="6395051" y="-2741862"/>
          <a:ext cx="682056" cy="6339840"/>
        </a:xfrm>
        <a:prstGeom prst="round2SameRect">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933450">
            <a:lnSpc>
              <a:spcPct val="90000"/>
            </a:lnSpc>
            <a:spcBef>
              <a:spcPct val="0"/>
            </a:spcBef>
            <a:spcAft>
              <a:spcPct val="15000"/>
            </a:spcAft>
            <a:buChar char="•"/>
          </a:pPr>
          <a:r>
            <a:rPr lang="en-US" sz="2100" kern="1200" dirty="0">
              <a:latin typeface="Tahoma" panose="020B0604030504040204" pitchFamily="34" charset="0"/>
              <a:ea typeface="Tahoma" panose="020B0604030504040204" pitchFamily="34" charset="0"/>
              <a:cs typeface="Tahoma" panose="020B0604030504040204" pitchFamily="34" charset="0"/>
            </a:rPr>
            <a:t>Early detection is crucial in the fight against skin cancer.</a:t>
          </a:r>
        </a:p>
      </dsp:txBody>
      <dsp:txXfrm rot="-5400000">
        <a:off x="3566160" y="120324"/>
        <a:ext cx="6306545" cy="615466"/>
      </dsp:txXfrm>
    </dsp:sp>
    <dsp:sp modelId="{3230722F-B757-4673-BD2F-9D4BAB5CEE8D}">
      <dsp:nvSpPr>
        <dsp:cNvPr id="0" name=""/>
        <dsp:cNvSpPr/>
      </dsp:nvSpPr>
      <dsp:spPr>
        <a:xfrm>
          <a:off x="0" y="1772"/>
          <a:ext cx="3566160" cy="85257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41910" rIns="83820" bIns="4191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chemeClr val="tx1"/>
              </a:solidFill>
              <a:latin typeface="Tahoma" panose="020B0604030504040204" pitchFamily="34" charset="0"/>
              <a:ea typeface="Tahoma" panose="020B0604030504040204" pitchFamily="34" charset="0"/>
              <a:cs typeface="Tahoma" panose="020B0604030504040204" pitchFamily="34" charset="0"/>
            </a:rPr>
            <a:t>What is the problem?</a:t>
          </a:r>
        </a:p>
      </dsp:txBody>
      <dsp:txXfrm>
        <a:off x="41619" y="43391"/>
        <a:ext cx="3482922" cy="769332"/>
      </dsp:txXfrm>
    </dsp:sp>
    <dsp:sp modelId="{329ECF1A-78BE-41CB-B252-8011825B67CD}">
      <dsp:nvSpPr>
        <dsp:cNvPr id="0" name=""/>
        <dsp:cNvSpPr/>
      </dsp:nvSpPr>
      <dsp:spPr>
        <a:xfrm rot="5400000">
          <a:off x="6395051" y="-1846663"/>
          <a:ext cx="682056" cy="6339840"/>
        </a:xfrm>
        <a:prstGeom prst="round2SameRect">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933450">
            <a:lnSpc>
              <a:spcPct val="90000"/>
            </a:lnSpc>
            <a:spcBef>
              <a:spcPct val="0"/>
            </a:spcBef>
            <a:spcAft>
              <a:spcPct val="15000"/>
            </a:spcAft>
            <a:buChar char="•"/>
          </a:pPr>
          <a:r>
            <a:rPr lang="en-US" sz="2100" kern="1200" dirty="0">
              <a:latin typeface="Tahoma" panose="020B0604030504040204" pitchFamily="34" charset="0"/>
              <a:ea typeface="Tahoma" panose="020B0604030504040204" pitchFamily="34" charset="0"/>
              <a:cs typeface="Tahoma" panose="020B0604030504040204" pitchFamily="34" charset="0"/>
            </a:rPr>
            <a:t>1 in 5 Americans will develop skin cancer within their lifetime.</a:t>
          </a:r>
        </a:p>
      </dsp:txBody>
      <dsp:txXfrm rot="-5400000">
        <a:off x="3566160" y="1015523"/>
        <a:ext cx="6306545" cy="615466"/>
      </dsp:txXfrm>
    </dsp:sp>
    <dsp:sp modelId="{8A3FE5E4-2689-4041-B2C5-C63BC276A3EF}">
      <dsp:nvSpPr>
        <dsp:cNvPr id="0" name=""/>
        <dsp:cNvSpPr/>
      </dsp:nvSpPr>
      <dsp:spPr>
        <a:xfrm>
          <a:off x="0" y="896971"/>
          <a:ext cx="3566160" cy="85257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41910" rIns="83820" bIns="4191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chemeClr val="tx1"/>
              </a:solidFill>
              <a:latin typeface="Tahoma" panose="020B0604030504040204" pitchFamily="34" charset="0"/>
              <a:ea typeface="Tahoma" panose="020B0604030504040204" pitchFamily="34" charset="0"/>
              <a:cs typeface="Tahoma" panose="020B0604030504040204" pitchFamily="34" charset="0"/>
            </a:rPr>
            <a:t>Who has this problem?</a:t>
          </a:r>
        </a:p>
      </dsp:txBody>
      <dsp:txXfrm>
        <a:off x="41619" y="938590"/>
        <a:ext cx="3482922" cy="769332"/>
      </dsp:txXfrm>
    </dsp:sp>
    <dsp:sp modelId="{A66EBD3D-E7C5-421C-B8B5-728648057DDC}">
      <dsp:nvSpPr>
        <dsp:cNvPr id="0" name=""/>
        <dsp:cNvSpPr/>
      </dsp:nvSpPr>
      <dsp:spPr>
        <a:xfrm rot="5400000">
          <a:off x="6395051" y="-951464"/>
          <a:ext cx="682056" cy="6339840"/>
        </a:xfrm>
        <a:prstGeom prst="round2SameRect">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933450">
            <a:lnSpc>
              <a:spcPct val="90000"/>
            </a:lnSpc>
            <a:spcBef>
              <a:spcPct val="0"/>
            </a:spcBef>
            <a:spcAft>
              <a:spcPct val="15000"/>
            </a:spcAft>
            <a:buChar char="•"/>
          </a:pPr>
          <a:r>
            <a:rPr lang="en-US" sz="2100" kern="1200" dirty="0">
              <a:latin typeface="Tahoma" panose="020B0604030504040204" pitchFamily="34" charset="0"/>
              <a:ea typeface="Tahoma" panose="020B0604030504040204" pitchFamily="34" charset="0"/>
              <a:cs typeface="Tahoma" panose="020B0604030504040204" pitchFamily="34" charset="0"/>
            </a:rPr>
            <a:t>Early treatment can greatly improve the chances of a successful outcome.</a:t>
          </a:r>
        </a:p>
      </dsp:txBody>
      <dsp:txXfrm rot="-5400000">
        <a:off x="3566160" y="1910722"/>
        <a:ext cx="6306545" cy="615466"/>
      </dsp:txXfrm>
    </dsp:sp>
    <dsp:sp modelId="{1C763A21-352A-41D1-A2E2-E305DABA275D}">
      <dsp:nvSpPr>
        <dsp:cNvPr id="0" name=""/>
        <dsp:cNvSpPr/>
      </dsp:nvSpPr>
      <dsp:spPr>
        <a:xfrm>
          <a:off x="0" y="1792170"/>
          <a:ext cx="3566160" cy="85257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41910" rIns="83820" bIns="4191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chemeClr val="tx1"/>
              </a:solidFill>
              <a:latin typeface="Tahoma" panose="020B0604030504040204" pitchFamily="34" charset="0"/>
              <a:ea typeface="Tahoma" panose="020B0604030504040204" pitchFamily="34" charset="0"/>
              <a:cs typeface="Tahoma" panose="020B0604030504040204" pitchFamily="34" charset="0"/>
            </a:rPr>
            <a:t>Why should this problem be solved?</a:t>
          </a:r>
        </a:p>
      </dsp:txBody>
      <dsp:txXfrm>
        <a:off x="41619" y="1833789"/>
        <a:ext cx="3482922" cy="769332"/>
      </dsp:txXfrm>
    </dsp:sp>
    <dsp:sp modelId="{95E0557D-F0A1-4F38-8083-55DE7503164F}">
      <dsp:nvSpPr>
        <dsp:cNvPr id="0" name=""/>
        <dsp:cNvSpPr/>
      </dsp:nvSpPr>
      <dsp:spPr>
        <a:xfrm rot="5400000">
          <a:off x="6395051" y="-56265"/>
          <a:ext cx="682056" cy="6339840"/>
        </a:xfrm>
        <a:prstGeom prst="round2SameRect">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933450">
            <a:lnSpc>
              <a:spcPct val="90000"/>
            </a:lnSpc>
            <a:spcBef>
              <a:spcPct val="0"/>
            </a:spcBef>
            <a:spcAft>
              <a:spcPct val="15000"/>
            </a:spcAft>
            <a:buChar char="•"/>
          </a:pPr>
          <a:r>
            <a:rPr lang="en-US" sz="2100" kern="1200" dirty="0">
              <a:latin typeface="Tahoma" panose="020B0604030504040204" pitchFamily="34" charset="0"/>
              <a:ea typeface="Tahoma" panose="020B0604030504040204" pitchFamily="34" charset="0"/>
              <a:cs typeface="Tahoma" panose="020B0604030504040204" pitchFamily="34" charset="0"/>
            </a:rPr>
            <a:t>The problem will be solved when everyone has access to this cancer recognition AI system.</a:t>
          </a:r>
        </a:p>
      </dsp:txBody>
      <dsp:txXfrm rot="-5400000">
        <a:off x="3566160" y="2805921"/>
        <a:ext cx="6306545" cy="615466"/>
      </dsp:txXfrm>
    </dsp:sp>
    <dsp:sp modelId="{B9324B26-5FF5-4FF7-9073-66103CBE8481}">
      <dsp:nvSpPr>
        <dsp:cNvPr id="0" name=""/>
        <dsp:cNvSpPr/>
      </dsp:nvSpPr>
      <dsp:spPr>
        <a:xfrm>
          <a:off x="0" y="2687369"/>
          <a:ext cx="3566160" cy="85257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41910" rIns="83820" bIns="4191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chemeClr val="tx1"/>
              </a:solidFill>
              <a:latin typeface="Tahoma" panose="020B0604030504040204" pitchFamily="34" charset="0"/>
              <a:ea typeface="Tahoma" panose="020B0604030504040204" pitchFamily="34" charset="0"/>
              <a:cs typeface="Tahoma" panose="020B0604030504040204" pitchFamily="34" charset="0"/>
            </a:rPr>
            <a:t>How will I know this problem has been solved?</a:t>
          </a:r>
        </a:p>
      </dsp:txBody>
      <dsp:txXfrm>
        <a:off x="41619" y="2728988"/>
        <a:ext cx="3482922" cy="769332"/>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99B3372-74CF-4E21-A4D4-286B22AA5A6F}"/>
              </a:ext>
            </a:extLst>
          </p:cNvPr>
          <p:cNvSpPr>
            <a:spLocks noGrp="1"/>
          </p:cNvSpPr>
          <p:nvPr>
            <p:ph type="hdr" sz="quarter"/>
          </p:nvPr>
        </p:nvSpPr>
        <p:spPr>
          <a:xfrm>
            <a:off x="1" y="1"/>
            <a:ext cx="3026833" cy="465797"/>
          </a:xfrm>
          <a:prstGeom prst="rect">
            <a:avLst/>
          </a:prstGeom>
        </p:spPr>
        <p:txBody>
          <a:bodyPr vert="horz" lIns="92958" tIns="46479" rIns="92958" bIns="46479" rtlCol="0"/>
          <a:lstStyle>
            <a:lvl1pPr algn="l">
              <a:defRPr sz="1200"/>
            </a:lvl1pPr>
          </a:lstStyle>
          <a:p>
            <a:endParaRPr lang="en-US" dirty="0"/>
          </a:p>
        </p:txBody>
      </p:sp>
      <p:sp>
        <p:nvSpPr>
          <p:cNvPr id="3" name="Date Placeholder 2">
            <a:extLst>
              <a:ext uri="{FF2B5EF4-FFF2-40B4-BE49-F238E27FC236}">
                <a16:creationId xmlns:a16="http://schemas.microsoft.com/office/drawing/2014/main" id="{063762BE-D43C-49F5-99A5-BF49C695927E}"/>
              </a:ext>
            </a:extLst>
          </p:cNvPr>
          <p:cNvSpPr>
            <a:spLocks noGrp="1"/>
          </p:cNvSpPr>
          <p:nvPr>
            <p:ph type="dt" sz="quarter" idx="1"/>
          </p:nvPr>
        </p:nvSpPr>
        <p:spPr>
          <a:xfrm>
            <a:off x="3956550" y="1"/>
            <a:ext cx="3026833" cy="465797"/>
          </a:xfrm>
          <a:prstGeom prst="rect">
            <a:avLst/>
          </a:prstGeom>
        </p:spPr>
        <p:txBody>
          <a:bodyPr vert="horz" lIns="92958" tIns="46479" rIns="92958" bIns="46479" rtlCol="0"/>
          <a:lstStyle>
            <a:lvl1pPr algn="r">
              <a:defRPr sz="1200"/>
            </a:lvl1pPr>
          </a:lstStyle>
          <a:p>
            <a:fld id="{2B85766F-5EC0-4797-B4D1-777FCB005B11}" type="datetimeFigureOut">
              <a:rPr lang="en-US" smtClean="0"/>
              <a:t>5/3/2023</a:t>
            </a:fld>
            <a:endParaRPr lang="en-US" dirty="0"/>
          </a:p>
        </p:txBody>
      </p:sp>
      <p:sp>
        <p:nvSpPr>
          <p:cNvPr id="4" name="Footer Placeholder 3">
            <a:extLst>
              <a:ext uri="{FF2B5EF4-FFF2-40B4-BE49-F238E27FC236}">
                <a16:creationId xmlns:a16="http://schemas.microsoft.com/office/drawing/2014/main" id="{1989E452-9BCA-4AF5-9A9C-233BF410EAA7}"/>
              </a:ext>
            </a:extLst>
          </p:cNvPr>
          <p:cNvSpPr>
            <a:spLocks noGrp="1"/>
          </p:cNvSpPr>
          <p:nvPr>
            <p:ph type="ftr" sz="quarter" idx="2"/>
          </p:nvPr>
        </p:nvSpPr>
        <p:spPr>
          <a:xfrm>
            <a:off x="1" y="8817904"/>
            <a:ext cx="3026833" cy="465796"/>
          </a:xfrm>
          <a:prstGeom prst="rect">
            <a:avLst/>
          </a:prstGeom>
        </p:spPr>
        <p:txBody>
          <a:bodyPr vert="horz" lIns="92958" tIns="46479" rIns="92958" bIns="46479"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36BF9F63-CE4F-44E2-A07D-7E654DE9F57B}"/>
              </a:ext>
            </a:extLst>
          </p:cNvPr>
          <p:cNvSpPr>
            <a:spLocks noGrp="1"/>
          </p:cNvSpPr>
          <p:nvPr>
            <p:ph type="sldNum" sz="quarter" idx="3"/>
          </p:nvPr>
        </p:nvSpPr>
        <p:spPr>
          <a:xfrm>
            <a:off x="3956550" y="8817904"/>
            <a:ext cx="3026833" cy="465796"/>
          </a:xfrm>
          <a:prstGeom prst="rect">
            <a:avLst/>
          </a:prstGeom>
        </p:spPr>
        <p:txBody>
          <a:bodyPr vert="horz" lIns="92958" tIns="46479" rIns="92958" bIns="46479" rtlCol="0" anchor="b"/>
          <a:lstStyle>
            <a:lvl1pPr algn="r">
              <a:defRPr sz="1200"/>
            </a:lvl1pPr>
          </a:lstStyle>
          <a:p>
            <a:fld id="{060AC76B-F5B1-4D6E-BACD-2A80744AC929}" type="slidenum">
              <a:rPr lang="en-US" smtClean="0"/>
              <a:t>‹#›</a:t>
            </a:fld>
            <a:endParaRPr lang="en-US" dirty="0"/>
          </a:p>
        </p:txBody>
      </p:sp>
    </p:spTree>
    <p:extLst>
      <p:ext uri="{BB962C8B-B14F-4D97-AF65-F5344CB8AC3E}">
        <p14:creationId xmlns:p14="http://schemas.microsoft.com/office/powerpoint/2010/main" val="320514524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1"/>
            <a:ext cx="3026833" cy="465797"/>
          </a:xfrm>
          <a:prstGeom prst="rect">
            <a:avLst/>
          </a:prstGeom>
        </p:spPr>
        <p:txBody>
          <a:bodyPr vert="horz" lIns="92958" tIns="46479" rIns="92958" bIns="46479" rtlCol="0"/>
          <a:lstStyle>
            <a:lvl1pPr algn="l">
              <a:defRPr sz="1200"/>
            </a:lvl1pPr>
          </a:lstStyle>
          <a:p>
            <a:endParaRPr lang="en-US" dirty="0"/>
          </a:p>
        </p:txBody>
      </p:sp>
      <p:sp>
        <p:nvSpPr>
          <p:cNvPr id="3" name="Date Placeholder 2"/>
          <p:cNvSpPr>
            <a:spLocks noGrp="1"/>
          </p:cNvSpPr>
          <p:nvPr>
            <p:ph type="dt" idx="1"/>
          </p:nvPr>
        </p:nvSpPr>
        <p:spPr>
          <a:xfrm>
            <a:off x="3956550" y="1"/>
            <a:ext cx="3026833" cy="465797"/>
          </a:xfrm>
          <a:prstGeom prst="rect">
            <a:avLst/>
          </a:prstGeom>
        </p:spPr>
        <p:txBody>
          <a:bodyPr vert="horz" lIns="92958" tIns="46479" rIns="92958" bIns="46479" rtlCol="0"/>
          <a:lstStyle>
            <a:lvl1pPr algn="r">
              <a:defRPr sz="1200"/>
            </a:lvl1pPr>
          </a:lstStyle>
          <a:p>
            <a:fld id="{B2B4B5EC-152C-4627-80C0-63B10D5574EF}" type="datetimeFigureOut">
              <a:rPr lang="en-US" smtClean="0"/>
              <a:t>5/3/2023</a:t>
            </a:fld>
            <a:endParaRPr lang="en-US" dirty="0"/>
          </a:p>
        </p:txBody>
      </p:sp>
      <p:sp>
        <p:nvSpPr>
          <p:cNvPr id="4" name="Slide Image Placeholder 3"/>
          <p:cNvSpPr>
            <a:spLocks noGrp="1" noRot="1" noChangeAspect="1"/>
          </p:cNvSpPr>
          <p:nvPr>
            <p:ph type="sldImg" idx="2"/>
          </p:nvPr>
        </p:nvSpPr>
        <p:spPr>
          <a:xfrm>
            <a:off x="708025" y="1160463"/>
            <a:ext cx="5568950" cy="3133725"/>
          </a:xfrm>
          <a:prstGeom prst="rect">
            <a:avLst/>
          </a:prstGeom>
          <a:noFill/>
          <a:ln w="12700">
            <a:solidFill>
              <a:prstClr val="black"/>
            </a:solidFill>
          </a:ln>
        </p:spPr>
        <p:txBody>
          <a:bodyPr vert="horz" lIns="92958" tIns="46479" rIns="92958" bIns="46479" rtlCol="0" anchor="ctr"/>
          <a:lstStyle/>
          <a:p>
            <a:endParaRPr lang="en-US" dirty="0"/>
          </a:p>
        </p:txBody>
      </p:sp>
      <p:sp>
        <p:nvSpPr>
          <p:cNvPr id="5" name="Notes Placeholder 4"/>
          <p:cNvSpPr>
            <a:spLocks noGrp="1"/>
          </p:cNvSpPr>
          <p:nvPr>
            <p:ph type="body" sz="quarter" idx="3"/>
          </p:nvPr>
        </p:nvSpPr>
        <p:spPr>
          <a:xfrm>
            <a:off x="698500" y="4467782"/>
            <a:ext cx="5588000" cy="3655457"/>
          </a:xfrm>
          <a:prstGeom prst="rect">
            <a:avLst/>
          </a:prstGeom>
        </p:spPr>
        <p:txBody>
          <a:bodyPr vert="horz" lIns="92958" tIns="46479" rIns="92958" bIns="4647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1" y="8817904"/>
            <a:ext cx="3026833" cy="465796"/>
          </a:xfrm>
          <a:prstGeom prst="rect">
            <a:avLst/>
          </a:prstGeom>
        </p:spPr>
        <p:txBody>
          <a:bodyPr vert="horz" lIns="92958" tIns="46479" rIns="92958" bIns="46479" rtlCol="0" anchor="b"/>
          <a:lstStyle>
            <a:lvl1pPr algn="l">
              <a:defRPr sz="1200"/>
            </a:lvl1pPr>
          </a:lstStyle>
          <a:p>
            <a:endParaRPr lang="en-US" dirty="0"/>
          </a:p>
        </p:txBody>
      </p:sp>
      <p:sp>
        <p:nvSpPr>
          <p:cNvPr id="7" name="Slide Number Placeholder 6"/>
          <p:cNvSpPr>
            <a:spLocks noGrp="1"/>
          </p:cNvSpPr>
          <p:nvPr>
            <p:ph type="sldNum" sz="quarter" idx="5"/>
          </p:nvPr>
        </p:nvSpPr>
        <p:spPr>
          <a:xfrm>
            <a:off x="3956550" y="8817904"/>
            <a:ext cx="3026833" cy="465796"/>
          </a:xfrm>
          <a:prstGeom prst="rect">
            <a:avLst/>
          </a:prstGeom>
        </p:spPr>
        <p:txBody>
          <a:bodyPr vert="horz" lIns="92958" tIns="46479" rIns="92958" bIns="46479" rtlCol="0" anchor="b"/>
          <a:lstStyle>
            <a:lvl1pPr algn="r">
              <a:defRPr sz="1200"/>
            </a:lvl1pPr>
          </a:lstStyle>
          <a:p>
            <a:fld id="{41EEE60E-651F-40CC-AD73-C00F10CE42B6}" type="slidenum">
              <a:rPr lang="en-US" smtClean="0"/>
              <a:t>‹#›</a:t>
            </a:fld>
            <a:endParaRPr lang="en-US" dirty="0"/>
          </a:p>
        </p:txBody>
      </p:sp>
    </p:spTree>
    <p:extLst>
      <p:ext uri="{BB962C8B-B14F-4D97-AF65-F5344CB8AC3E}">
        <p14:creationId xmlns:p14="http://schemas.microsoft.com/office/powerpoint/2010/main" val="20254175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I am Jaymy Foister. I did my Final project on a new way to revolutionize skin cancer detection by using AI for early diagnosis.</a:t>
            </a:r>
          </a:p>
        </p:txBody>
      </p:sp>
      <p:sp>
        <p:nvSpPr>
          <p:cNvPr id="4" name="Slide Number Placeholder 3"/>
          <p:cNvSpPr>
            <a:spLocks noGrp="1"/>
          </p:cNvSpPr>
          <p:nvPr>
            <p:ph type="sldNum" sz="quarter" idx="5"/>
          </p:nvPr>
        </p:nvSpPr>
        <p:spPr/>
        <p:txBody>
          <a:bodyPr/>
          <a:lstStyle/>
          <a:p>
            <a:fld id="{41EEE60E-651F-40CC-AD73-C00F10CE42B6}" type="slidenum">
              <a:rPr lang="en-US" smtClean="0"/>
              <a:t>1</a:t>
            </a:fld>
            <a:endParaRPr lang="en-US" dirty="0"/>
          </a:p>
        </p:txBody>
      </p:sp>
    </p:spTree>
    <p:extLst>
      <p:ext uri="{BB962C8B-B14F-4D97-AF65-F5344CB8AC3E}">
        <p14:creationId xmlns:p14="http://schemas.microsoft.com/office/powerpoint/2010/main" val="13435012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2057, the CNN is not good at recognizing outside images. Therefore, all the images I submitted to the code gave the same results no matter the image.</a:t>
            </a:r>
          </a:p>
        </p:txBody>
      </p:sp>
      <p:sp>
        <p:nvSpPr>
          <p:cNvPr id="4" name="Slide Number Placeholder 3"/>
          <p:cNvSpPr>
            <a:spLocks noGrp="1"/>
          </p:cNvSpPr>
          <p:nvPr>
            <p:ph type="sldNum" sz="quarter" idx="5"/>
          </p:nvPr>
        </p:nvSpPr>
        <p:spPr/>
        <p:txBody>
          <a:bodyPr/>
          <a:lstStyle/>
          <a:p>
            <a:fld id="{41EEE60E-651F-40CC-AD73-C00F10CE42B6}" type="slidenum">
              <a:rPr lang="en-US" smtClean="0"/>
              <a:t>10</a:t>
            </a:fld>
            <a:endParaRPr lang="en-US" dirty="0"/>
          </a:p>
        </p:txBody>
      </p:sp>
    </p:spTree>
    <p:extLst>
      <p:ext uri="{BB962C8B-B14F-4D97-AF65-F5344CB8AC3E}">
        <p14:creationId xmlns:p14="http://schemas.microsoft.com/office/powerpoint/2010/main" val="12560834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None/>
            </a:pPr>
            <a:r>
              <a:rPr lang="en-US" b="0" i="0" dirty="0">
                <a:solidFill>
                  <a:srgbClr val="1F2328"/>
                </a:solidFill>
                <a:effectLst/>
                <a:latin typeface="-apple-system"/>
              </a:rPr>
              <a:t>Classes:</a:t>
            </a:r>
          </a:p>
          <a:p>
            <a:pPr algn="l">
              <a:buFont typeface="Arial" panose="020B0604020202020204" pitchFamily="34" charset="0"/>
              <a:buChar char="•"/>
            </a:pPr>
            <a:r>
              <a:rPr lang="en-US" b="0" i="0" dirty="0">
                <a:solidFill>
                  <a:srgbClr val="1F2328"/>
                </a:solidFill>
                <a:effectLst/>
                <a:latin typeface="-apple-system"/>
              </a:rPr>
              <a:t>Melanocytic nevi (</a:t>
            </a:r>
            <a:r>
              <a:rPr lang="en-US" b="0" i="0" dirty="0" err="1">
                <a:solidFill>
                  <a:srgbClr val="1F2328"/>
                </a:solidFill>
                <a:effectLst/>
                <a:latin typeface="-apple-system"/>
              </a:rPr>
              <a:t>nv</a:t>
            </a:r>
            <a:r>
              <a:rPr lang="en-US" b="0" i="0" dirty="0">
                <a:solidFill>
                  <a:srgbClr val="1F2328"/>
                </a:solidFill>
                <a:effectLst/>
                <a:latin typeface="-apple-system"/>
              </a:rPr>
              <a:t>) are benign (non-cancerous) neoplasms composed of melanocytes.</a:t>
            </a:r>
          </a:p>
          <a:p>
            <a:pPr algn="l">
              <a:buFont typeface="Arial" panose="020B0604020202020204" pitchFamily="34" charset="0"/>
              <a:buChar char="•"/>
            </a:pPr>
            <a:r>
              <a:rPr lang="en-US" b="0" i="0" dirty="0">
                <a:solidFill>
                  <a:srgbClr val="1F2328"/>
                </a:solidFill>
                <a:effectLst/>
                <a:latin typeface="-apple-system"/>
              </a:rPr>
              <a:t>Melanoma is a type of cancer that develops from melanocytes. It is the most dangerous type of skin cancer and is more common among men than women and high rates are found in Northern Europe and North America in areas mostly populated with white people.</a:t>
            </a:r>
          </a:p>
          <a:p>
            <a:pPr algn="l">
              <a:buFont typeface="Arial" panose="020B0604020202020204" pitchFamily="34" charset="0"/>
              <a:buChar char="•"/>
            </a:pPr>
            <a:r>
              <a:rPr lang="en-US" b="0" i="0" dirty="0">
                <a:solidFill>
                  <a:srgbClr val="1F2328"/>
                </a:solidFill>
                <a:effectLst/>
                <a:latin typeface="-apple-system"/>
              </a:rPr>
              <a:t>Benign keratosis-like lesions are non-cancerous skin growths. They are often found on the back or chest and they grow slowly either in groups or singly. It is very likely that everyone will develop one keratosis-like lesion in their lifetime.</a:t>
            </a:r>
          </a:p>
          <a:p>
            <a:pPr algn="l">
              <a:buFont typeface="Arial" panose="020B0604020202020204" pitchFamily="34" charset="0"/>
              <a:buChar char="•"/>
            </a:pPr>
            <a:r>
              <a:rPr lang="en-US" b="0" i="0" dirty="0">
                <a:solidFill>
                  <a:srgbClr val="1F2328"/>
                </a:solidFill>
                <a:effectLst/>
                <a:latin typeface="-apple-system"/>
              </a:rPr>
              <a:t>Basal cell carcinoma is a type of skin cancer that begins in the basal cells (which produce new skin cells) and occurs frequently in areas exposed to the sun (e.g., head or neck).</a:t>
            </a:r>
          </a:p>
          <a:p>
            <a:pPr algn="l">
              <a:buFont typeface="Arial" panose="020B0604020202020204" pitchFamily="34" charset="0"/>
              <a:buChar char="•"/>
            </a:pPr>
            <a:r>
              <a:rPr lang="en-US" b="0" i="0" dirty="0">
                <a:solidFill>
                  <a:srgbClr val="1F2328"/>
                </a:solidFill>
                <a:effectLst/>
                <a:latin typeface="-apple-system"/>
              </a:rPr>
              <a:t>Actinic keratoses is a non-cancerous rough, scaly patch on your skin that develops from years of exposure to the sun. It's most commonly found on your face, lips, ears, back of your hands, forearms, scalp or neck.</a:t>
            </a:r>
          </a:p>
          <a:p>
            <a:pPr algn="l">
              <a:buFont typeface="Arial" panose="020B0604020202020204" pitchFamily="34" charset="0"/>
              <a:buChar char="•"/>
            </a:pPr>
            <a:r>
              <a:rPr lang="en-US" b="0" i="0" dirty="0">
                <a:solidFill>
                  <a:srgbClr val="1F2328"/>
                </a:solidFill>
                <a:effectLst/>
                <a:latin typeface="-apple-system"/>
              </a:rPr>
              <a:t>Vascular lesions include acquired lesions (</a:t>
            </a:r>
            <a:r>
              <a:rPr lang="en-US" b="0" i="0" dirty="0" err="1">
                <a:solidFill>
                  <a:srgbClr val="1F2328"/>
                </a:solidFill>
                <a:effectLst/>
                <a:latin typeface="-apple-system"/>
              </a:rPr>
              <a:t>eg</a:t>
            </a:r>
            <a:r>
              <a:rPr lang="en-US" b="0" i="0" dirty="0">
                <a:solidFill>
                  <a:srgbClr val="1F2328"/>
                </a:solidFill>
                <a:effectLst/>
                <a:latin typeface="-apple-system"/>
              </a:rPr>
              <a:t>, pyogenic granuloma) and those that are present at birth or arise shortly after birth (vascular birthmarks).</a:t>
            </a:r>
          </a:p>
          <a:p>
            <a:pPr algn="l">
              <a:buFont typeface="Arial" panose="020B0604020202020204" pitchFamily="34" charset="0"/>
              <a:buChar char="•"/>
            </a:pPr>
            <a:r>
              <a:rPr lang="en-US" b="0" i="0" dirty="0">
                <a:solidFill>
                  <a:srgbClr val="1F2328"/>
                </a:solidFill>
                <a:effectLst/>
                <a:latin typeface="-apple-system"/>
              </a:rPr>
              <a:t>Dermatofibroma is a common cutaneous nodule of unknown etiology that occurs more often in women. It develops frequently in the extremities (i.e., lower legs) and is usually asymptomatic.</a:t>
            </a:r>
          </a:p>
          <a:p>
            <a:pPr algn="l">
              <a:buFont typeface="Arial" panose="020B0604020202020204" pitchFamily="34" charset="0"/>
              <a:buChar char="•"/>
            </a:pPr>
            <a:endParaRPr lang="en-US" b="0" i="0" dirty="0">
              <a:solidFill>
                <a:srgbClr val="1F2328"/>
              </a:solidFill>
              <a:effectLst/>
              <a:latin typeface="-apple-system"/>
            </a:endParaRPr>
          </a:p>
          <a:p>
            <a:pPr algn="l"/>
            <a:r>
              <a:rPr lang="en-US" b="0" i="0" dirty="0">
                <a:solidFill>
                  <a:srgbClr val="1F2328"/>
                </a:solidFill>
                <a:effectLst/>
                <a:latin typeface="-apple-system"/>
              </a:rPr>
              <a:t>Overall, the test performance of the model is approximately 90% while the testing of the model yielded 81%.</a:t>
            </a:r>
          </a:p>
          <a:p>
            <a:br>
              <a:rPr lang="en-US" dirty="0"/>
            </a:br>
            <a:endParaRPr lang="en-US" b="0" i="0" dirty="0">
              <a:solidFill>
                <a:srgbClr val="1F2328"/>
              </a:solidFill>
              <a:effectLst/>
              <a:latin typeface="-apple-system"/>
            </a:endParaRPr>
          </a:p>
          <a:p>
            <a:endParaRPr lang="en-US" dirty="0"/>
          </a:p>
        </p:txBody>
      </p:sp>
      <p:sp>
        <p:nvSpPr>
          <p:cNvPr id="4" name="Slide Number Placeholder 3"/>
          <p:cNvSpPr>
            <a:spLocks noGrp="1"/>
          </p:cNvSpPr>
          <p:nvPr>
            <p:ph type="sldNum" sz="quarter" idx="5"/>
          </p:nvPr>
        </p:nvSpPr>
        <p:spPr/>
        <p:txBody>
          <a:bodyPr/>
          <a:lstStyle/>
          <a:p>
            <a:fld id="{41EEE60E-651F-40CC-AD73-C00F10CE42B6}" type="slidenum">
              <a:rPr lang="en-US" smtClean="0"/>
              <a:t>11</a:t>
            </a:fld>
            <a:endParaRPr lang="en-US" dirty="0"/>
          </a:p>
        </p:txBody>
      </p:sp>
    </p:spTree>
    <p:extLst>
      <p:ext uri="{BB962C8B-B14F-4D97-AF65-F5344CB8AC3E}">
        <p14:creationId xmlns:p14="http://schemas.microsoft.com/office/powerpoint/2010/main" val="7722803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212121"/>
                </a:solidFill>
                <a:effectLst/>
                <a:latin typeface="Roboto" panose="02000000000000000000" pitchFamily="2" charset="0"/>
              </a:rPr>
              <a:t>Here, I added an image augmentation step using the ImageDataGenerator function from Keras. This function applies various transformations to the input image, such as rotation, shifting, shearing, and zooming, to create additional training data and improve the model's performance. I also added the </a:t>
            </a:r>
            <a:r>
              <a:rPr lang="en-US" b="0" i="0" dirty="0" err="1">
                <a:solidFill>
                  <a:srgbClr val="212121"/>
                </a:solidFill>
                <a:effectLst/>
                <a:latin typeface="Roboto" panose="02000000000000000000" pitchFamily="2" charset="0"/>
              </a:rPr>
              <a:t>horizontal_flip</a:t>
            </a:r>
            <a:r>
              <a:rPr lang="en-US" b="0" i="0" dirty="0">
                <a:solidFill>
                  <a:srgbClr val="212121"/>
                </a:solidFill>
                <a:effectLst/>
                <a:latin typeface="Roboto" panose="02000000000000000000" pitchFamily="2" charset="0"/>
              </a:rPr>
              <a:t> parameter to randomly flip the image horizontally, which can help the model better generalize to new data. Finally, I applied the </a:t>
            </a:r>
            <a:r>
              <a:rPr lang="en-US" b="0" i="0" dirty="0" err="1">
                <a:solidFill>
                  <a:srgbClr val="212121"/>
                </a:solidFill>
                <a:effectLst/>
                <a:latin typeface="Roboto" panose="02000000000000000000" pitchFamily="2" charset="0"/>
              </a:rPr>
              <a:t>fill_mode</a:t>
            </a:r>
            <a:r>
              <a:rPr lang="en-US" b="0" i="0" dirty="0">
                <a:solidFill>
                  <a:srgbClr val="212121"/>
                </a:solidFill>
                <a:effectLst/>
                <a:latin typeface="Roboto" panose="02000000000000000000" pitchFamily="2" charset="0"/>
              </a:rPr>
              <a:t> parameter to handle any pixels that are lost or created during the image transformations.</a:t>
            </a:r>
          </a:p>
          <a:p>
            <a:pPr algn="l"/>
            <a:endParaRPr lang="en-US" b="0" i="0" dirty="0">
              <a:solidFill>
                <a:srgbClr val="212121"/>
              </a:solidFill>
              <a:effectLst/>
              <a:latin typeface="Roboto" panose="02000000000000000000" pitchFamily="2" charset="0"/>
            </a:endParaRPr>
          </a:p>
          <a:p>
            <a:pPr algn="l"/>
            <a:r>
              <a:rPr lang="en-US" b="0" i="0" dirty="0">
                <a:solidFill>
                  <a:srgbClr val="212121"/>
                </a:solidFill>
                <a:effectLst/>
                <a:latin typeface="Roboto" panose="02000000000000000000" pitchFamily="2" charset="0"/>
              </a:rPr>
              <a:t>After generating the augmented image, I used the same code as before to make a prediction with the model and decode the output into the predicted class and probability. This code should provide a more accurate prediction than the original code by accounting for variations in the input image.</a:t>
            </a:r>
          </a:p>
          <a:p>
            <a:pPr algn="l"/>
            <a:endParaRPr lang="en-US" b="0" i="0" dirty="0">
              <a:solidFill>
                <a:srgbClr val="212121"/>
              </a:solidFill>
              <a:effectLst/>
              <a:latin typeface="Roboto" panose="02000000000000000000" pitchFamily="2" charset="0"/>
            </a:endParaRPr>
          </a:p>
          <a:p>
            <a:pPr algn="l"/>
            <a:endParaRPr lang="en-US" b="0" i="0" dirty="0">
              <a:solidFill>
                <a:srgbClr val="212121"/>
              </a:solidFill>
              <a:effectLst/>
              <a:latin typeface="Roboto" panose="02000000000000000000" pitchFamily="2" charset="0"/>
            </a:endParaRPr>
          </a:p>
          <a:p>
            <a:endParaRPr lang="en-US" dirty="0"/>
          </a:p>
        </p:txBody>
      </p:sp>
      <p:sp>
        <p:nvSpPr>
          <p:cNvPr id="4" name="Slide Number Placeholder 3"/>
          <p:cNvSpPr>
            <a:spLocks noGrp="1"/>
          </p:cNvSpPr>
          <p:nvPr>
            <p:ph type="sldNum" sz="quarter" idx="5"/>
          </p:nvPr>
        </p:nvSpPr>
        <p:spPr/>
        <p:txBody>
          <a:bodyPr/>
          <a:lstStyle/>
          <a:p>
            <a:fld id="{41EEE60E-651F-40CC-AD73-C00F10CE42B6}" type="slidenum">
              <a:rPr lang="en-US" smtClean="0"/>
              <a:t>12</a:t>
            </a:fld>
            <a:endParaRPr lang="en-US" dirty="0"/>
          </a:p>
        </p:txBody>
      </p:sp>
    </p:spTree>
    <p:extLst>
      <p:ext uri="{BB962C8B-B14F-4D97-AF65-F5344CB8AC3E}">
        <p14:creationId xmlns:p14="http://schemas.microsoft.com/office/powerpoint/2010/main" val="40234240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212121"/>
                </a:solidFill>
                <a:effectLst/>
                <a:latin typeface="Roboto" panose="02000000000000000000" pitchFamily="2" charset="0"/>
              </a:rPr>
              <a:t>This code loads a pre-trained machine learning model from Google Drive and makes a prediction on a new image uploaded by the user. </a:t>
            </a:r>
          </a:p>
          <a:p>
            <a:pPr algn="l"/>
            <a:endParaRPr lang="en-US" b="0" i="0" dirty="0">
              <a:solidFill>
                <a:srgbClr val="212121"/>
              </a:solidFill>
              <a:effectLst/>
              <a:latin typeface="Roboto" panose="02000000000000000000" pitchFamily="2" charset="0"/>
            </a:endParaRPr>
          </a:p>
          <a:p>
            <a:pPr algn="l"/>
            <a:r>
              <a:rPr lang="en-US" b="0" i="0" dirty="0">
                <a:solidFill>
                  <a:srgbClr val="212121"/>
                </a:solidFill>
                <a:effectLst/>
                <a:latin typeface="Roboto" panose="02000000000000000000" pitchFamily="2" charset="0"/>
              </a:rPr>
              <a:t>The model used is a weighted model, which is a type of deep learning model that has been trained on a large dataset of images to recognize certain patterns and classify images into different categories. In this case, the model is designed to classify images as either malignant or benign.</a:t>
            </a:r>
          </a:p>
          <a:p>
            <a:pPr algn="l"/>
            <a:endParaRPr lang="en-US" b="0" i="0" dirty="0">
              <a:solidFill>
                <a:srgbClr val="212121"/>
              </a:solidFill>
              <a:effectLst/>
              <a:latin typeface="Roboto" panose="02000000000000000000" pitchFamily="2" charset="0"/>
            </a:endParaRPr>
          </a:p>
          <a:p>
            <a:pPr algn="l"/>
            <a:r>
              <a:rPr lang="en-US" b="0" i="0" dirty="0">
                <a:solidFill>
                  <a:srgbClr val="212121"/>
                </a:solidFill>
                <a:effectLst/>
                <a:latin typeface="Roboto" panose="02000000000000000000" pitchFamily="2" charset="0"/>
              </a:rPr>
              <a:t>The user is prompted to upload an image file, which is then preprocessed using an ImageDataGenerator object from the Keras library. This object applies a series of transformations to the image, such as rotation, shifting, shearing, and zooming, in order to increase the variability of the dataset and improve the performance of the model. The preprocessed image is then resized to match the input size of the model (224 x 224) and normalized by dividing each pixel value by 255.</a:t>
            </a:r>
          </a:p>
          <a:p>
            <a:pPr algn="l"/>
            <a:endParaRPr lang="en-US" b="0" i="0" dirty="0">
              <a:solidFill>
                <a:srgbClr val="212121"/>
              </a:solidFill>
              <a:effectLst/>
              <a:latin typeface="Roboto" panose="02000000000000000000" pitchFamily="2" charset="0"/>
            </a:endParaRPr>
          </a:p>
          <a:p>
            <a:pPr algn="l"/>
            <a:r>
              <a:rPr lang="en-US" b="0" i="0" dirty="0">
                <a:solidFill>
                  <a:srgbClr val="212121"/>
                </a:solidFill>
                <a:effectLst/>
                <a:latin typeface="Roboto" panose="02000000000000000000" pitchFamily="2" charset="0"/>
              </a:rPr>
              <a:t>The preprocessed image is then passed to the pre-trained model, which makes a prediction on the image and returns a probability distribution over the two classes (malignant or benign). The code then decodes the prediction by finding the index of the highest probability and mapping it to the corresponding class name. Finally, the code prints the predicted class and the associated probability as a percentage.</a:t>
            </a:r>
          </a:p>
          <a:p>
            <a:endParaRPr lang="en-US" dirty="0"/>
          </a:p>
        </p:txBody>
      </p:sp>
      <p:sp>
        <p:nvSpPr>
          <p:cNvPr id="4" name="Slide Number Placeholder 3"/>
          <p:cNvSpPr>
            <a:spLocks noGrp="1"/>
          </p:cNvSpPr>
          <p:nvPr>
            <p:ph type="sldNum" sz="quarter" idx="5"/>
          </p:nvPr>
        </p:nvSpPr>
        <p:spPr/>
        <p:txBody>
          <a:bodyPr/>
          <a:lstStyle/>
          <a:p>
            <a:fld id="{41EEE60E-651F-40CC-AD73-C00F10CE42B6}" type="slidenum">
              <a:rPr lang="en-US" smtClean="0"/>
              <a:t>13</a:t>
            </a:fld>
            <a:endParaRPr lang="en-US" dirty="0"/>
          </a:p>
        </p:txBody>
      </p:sp>
    </p:spTree>
    <p:extLst>
      <p:ext uri="{BB962C8B-B14F-4D97-AF65-F5344CB8AC3E}">
        <p14:creationId xmlns:p14="http://schemas.microsoft.com/office/powerpoint/2010/main" val="34498177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000000"/>
                </a:solidFill>
                <a:effectLst/>
                <a:latin typeface="Courier New" panose="02070309020205020404" pitchFamily="49" charset="0"/>
              </a:rPr>
              <a:t>The code above is the combined CNN from Final_Test3 and Final_Test4. The goal is to predict the type of skin lesion and its malignancy probability.</a:t>
            </a:r>
          </a:p>
          <a:p>
            <a:br>
              <a:rPr lang="en-US" b="0" dirty="0">
                <a:solidFill>
                  <a:srgbClr val="000000"/>
                </a:solidFill>
                <a:effectLst/>
                <a:latin typeface="Courier New" panose="02070309020205020404" pitchFamily="49" charset="0"/>
              </a:rPr>
            </a:br>
            <a:r>
              <a:rPr lang="en-US" b="0" dirty="0">
                <a:solidFill>
                  <a:srgbClr val="000000"/>
                </a:solidFill>
                <a:effectLst/>
                <a:latin typeface="Courier New" panose="02070309020205020404" pitchFamily="49" charset="0"/>
              </a:rPr>
              <a:t>The first model is a pretrained CNN that classifies skin lesions into seven types using transfer learning. The model is loaded from a pretrained model file, and an image is uploaded for prediction. The image is preprocessed and augmented with the ImageDataGenerator object from the Keras library. The model predicts the type of skin lesion and probability that the prediction is right.</a:t>
            </a:r>
          </a:p>
          <a:p>
            <a:br>
              <a:rPr lang="en-US" b="0" dirty="0">
                <a:solidFill>
                  <a:srgbClr val="000000"/>
                </a:solidFill>
                <a:effectLst/>
                <a:latin typeface="Courier New" panose="02070309020205020404" pitchFamily="49" charset="0"/>
              </a:rPr>
            </a:br>
            <a:r>
              <a:rPr lang="en-US" b="0" dirty="0">
                <a:solidFill>
                  <a:srgbClr val="000000"/>
                </a:solidFill>
                <a:effectLst/>
                <a:latin typeface="Courier New" panose="02070309020205020404" pitchFamily="49" charset="0"/>
              </a:rPr>
              <a:t>The second model is a pretrained CNN that predicts the malignancy probability of skin lesions. The model is loaded from a pretrained model file, and an image is uploaded for prediction. The image is preprocessed and resized to match the input size of the model. The model predicts the malignancy probability.</a:t>
            </a:r>
          </a:p>
          <a:p>
            <a:endParaRPr lang="en-US" b="0" dirty="0">
              <a:solidFill>
                <a:srgbClr val="000000"/>
              </a:solidFill>
              <a:effectLst/>
              <a:latin typeface="Courier New" panose="02070309020205020404" pitchFamily="49" charset="0"/>
            </a:endParaRPr>
          </a:p>
          <a:p>
            <a:r>
              <a:rPr lang="en-US" b="0" dirty="0">
                <a:solidFill>
                  <a:srgbClr val="000000"/>
                </a:solidFill>
                <a:effectLst/>
                <a:latin typeface="Courier New" panose="02070309020205020404" pitchFamily="49" charset="0"/>
              </a:rPr>
              <a:t>With the improvements to the Final_Test3, the results of the Final_Test4 are also affected.</a:t>
            </a:r>
          </a:p>
          <a:p>
            <a:br>
              <a:rPr lang="en-US" b="0" dirty="0">
                <a:solidFill>
                  <a:srgbClr val="000000"/>
                </a:solidFill>
                <a:effectLst/>
                <a:latin typeface="Courier New" panose="02070309020205020404" pitchFamily="49" charset="0"/>
              </a:rPr>
            </a:br>
            <a:r>
              <a:rPr lang="en-US" b="0" dirty="0">
                <a:solidFill>
                  <a:srgbClr val="000000"/>
                </a:solidFill>
                <a:effectLst/>
                <a:latin typeface="Courier New" panose="02070309020205020404" pitchFamily="49" charset="0"/>
              </a:rPr>
              <a:t>The two models are combined by loading both models and passing the preprocessed image to both models. The predicted class from the first model and the predicted probability from the second model are then printed.</a:t>
            </a:r>
          </a:p>
          <a:p>
            <a:endParaRPr lang="en-US" b="0" dirty="0">
              <a:solidFill>
                <a:srgbClr val="000000"/>
              </a:solidFill>
              <a:effectLst/>
              <a:latin typeface="Courier New" panose="02070309020205020404" pitchFamily="49" charset="0"/>
            </a:endParaRPr>
          </a:p>
          <a:p>
            <a:r>
              <a:rPr lang="en-US" b="0" dirty="0">
                <a:solidFill>
                  <a:srgbClr val="000000"/>
                </a:solidFill>
                <a:effectLst/>
                <a:latin typeface="Courier New" panose="02070309020205020404" pitchFamily="49" charset="0"/>
              </a:rPr>
              <a:t>The malignancy probability are going to be different based on each individual image; however, based on these images the probability is more than likely accurate for the Basal and Melanoma.</a:t>
            </a:r>
          </a:p>
          <a:p>
            <a:endParaRPr lang="en-US" dirty="0"/>
          </a:p>
        </p:txBody>
      </p:sp>
      <p:sp>
        <p:nvSpPr>
          <p:cNvPr id="4" name="Slide Number Placeholder 3"/>
          <p:cNvSpPr>
            <a:spLocks noGrp="1"/>
          </p:cNvSpPr>
          <p:nvPr>
            <p:ph type="sldNum" sz="quarter" idx="5"/>
          </p:nvPr>
        </p:nvSpPr>
        <p:spPr/>
        <p:txBody>
          <a:bodyPr/>
          <a:lstStyle/>
          <a:p>
            <a:fld id="{41EEE60E-651F-40CC-AD73-C00F10CE42B6}" type="slidenum">
              <a:rPr lang="en-US" smtClean="0"/>
              <a:t>14</a:t>
            </a:fld>
            <a:endParaRPr lang="en-US" dirty="0"/>
          </a:p>
        </p:txBody>
      </p:sp>
    </p:spTree>
    <p:extLst>
      <p:ext uri="{BB962C8B-B14F-4D97-AF65-F5344CB8AC3E}">
        <p14:creationId xmlns:p14="http://schemas.microsoft.com/office/powerpoint/2010/main" val="9089954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b="0" i="0" dirty="0">
                <a:solidFill>
                  <a:srgbClr val="1F2328"/>
                </a:solidFill>
                <a:effectLst/>
                <a:latin typeface="-apple-system"/>
              </a:rPr>
            </a:br>
            <a:endParaRPr lang="en-US" dirty="0"/>
          </a:p>
        </p:txBody>
      </p:sp>
      <p:sp>
        <p:nvSpPr>
          <p:cNvPr id="4" name="Slide Number Placeholder 3"/>
          <p:cNvSpPr>
            <a:spLocks noGrp="1"/>
          </p:cNvSpPr>
          <p:nvPr>
            <p:ph type="sldNum" sz="quarter" idx="5"/>
          </p:nvPr>
        </p:nvSpPr>
        <p:spPr/>
        <p:txBody>
          <a:bodyPr/>
          <a:lstStyle/>
          <a:p>
            <a:fld id="{41EEE60E-651F-40CC-AD73-C00F10CE42B6}" type="slidenum">
              <a:rPr lang="en-US" smtClean="0"/>
              <a:t>15</a:t>
            </a:fld>
            <a:endParaRPr lang="en-US" dirty="0"/>
          </a:p>
        </p:txBody>
      </p:sp>
    </p:spTree>
    <p:extLst>
      <p:ext uri="{BB962C8B-B14F-4D97-AF65-F5344CB8AC3E}">
        <p14:creationId xmlns:p14="http://schemas.microsoft.com/office/powerpoint/2010/main" val="41993072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29579">
              <a:defRPr/>
            </a:pPr>
            <a:r>
              <a:rPr lang="en-US" b="0" i="0" dirty="0">
                <a:solidFill>
                  <a:srgbClr val="1F2328"/>
                </a:solidFill>
                <a:effectLst/>
                <a:latin typeface="-apple-system"/>
              </a:rPr>
              <a:t>This tool has been designed only for educational purposes to demonstrate the use of Machine Learning tools in the medical field. This tool does not replace advice or evaluation by a medical professional. Nothing on this site should be construed as an attempt to offer a medical opinion or practice medicine.</a:t>
            </a:r>
          </a:p>
          <a:p>
            <a:endParaRPr lang="en-US" dirty="0"/>
          </a:p>
        </p:txBody>
      </p:sp>
      <p:sp>
        <p:nvSpPr>
          <p:cNvPr id="4" name="Slide Number Placeholder 3"/>
          <p:cNvSpPr>
            <a:spLocks noGrp="1"/>
          </p:cNvSpPr>
          <p:nvPr>
            <p:ph type="sldNum" sz="quarter" idx="5"/>
          </p:nvPr>
        </p:nvSpPr>
        <p:spPr/>
        <p:txBody>
          <a:bodyPr/>
          <a:lstStyle/>
          <a:p>
            <a:fld id="{41EEE60E-651F-40CC-AD73-C00F10CE42B6}" type="slidenum">
              <a:rPr lang="en-US" smtClean="0"/>
              <a:t>16</a:t>
            </a:fld>
            <a:endParaRPr lang="en-US" dirty="0"/>
          </a:p>
        </p:txBody>
      </p:sp>
    </p:spTree>
    <p:extLst>
      <p:ext uri="{BB962C8B-B14F-4D97-AF65-F5344CB8AC3E}">
        <p14:creationId xmlns:p14="http://schemas.microsoft.com/office/powerpoint/2010/main" val="17691070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1EEE60E-651F-40CC-AD73-C00F10CE42B6}" type="slidenum">
              <a:rPr lang="en-US" smtClean="0"/>
              <a:t>17</a:t>
            </a:fld>
            <a:endParaRPr lang="en-US" dirty="0"/>
          </a:p>
        </p:txBody>
      </p:sp>
    </p:spTree>
    <p:extLst>
      <p:ext uri="{BB962C8B-B14F-4D97-AF65-F5344CB8AC3E}">
        <p14:creationId xmlns:p14="http://schemas.microsoft.com/office/powerpoint/2010/main" val="37845929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solidFill>
                  <a:srgbClr val="000000"/>
                </a:solidFill>
                <a:latin typeface="Times New Roman" panose="02020603050405020304" pitchFamily="18" charset="0"/>
              </a:rPr>
              <a:t>And that brings us to the end. I’d like to thank you for your time and attention today.</a:t>
            </a:r>
            <a:endParaRPr lang="en-US" dirty="0"/>
          </a:p>
        </p:txBody>
      </p:sp>
      <p:sp>
        <p:nvSpPr>
          <p:cNvPr id="4" name="Slide Number Placeholder 3"/>
          <p:cNvSpPr>
            <a:spLocks noGrp="1"/>
          </p:cNvSpPr>
          <p:nvPr>
            <p:ph type="sldNum" sz="quarter" idx="5"/>
          </p:nvPr>
        </p:nvSpPr>
        <p:spPr/>
        <p:txBody>
          <a:bodyPr/>
          <a:lstStyle/>
          <a:p>
            <a:fld id="{41EEE60E-651F-40CC-AD73-C00F10CE42B6}" type="slidenum">
              <a:rPr lang="en-US" smtClean="0"/>
              <a:t>18</a:t>
            </a:fld>
            <a:endParaRPr lang="en-US" dirty="0"/>
          </a:p>
        </p:txBody>
      </p:sp>
    </p:spTree>
    <p:extLst>
      <p:ext uri="{BB962C8B-B14F-4D97-AF65-F5344CB8AC3E}">
        <p14:creationId xmlns:p14="http://schemas.microsoft.com/office/powerpoint/2010/main" val="31470100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those of you who have not seen my midterm presentation video, I will recap some of the information I went over in that presentation. My midterm presentation video is available to those who wish to watch it.</a:t>
            </a:r>
          </a:p>
        </p:txBody>
      </p:sp>
      <p:sp>
        <p:nvSpPr>
          <p:cNvPr id="4" name="Slide Number Placeholder 3"/>
          <p:cNvSpPr>
            <a:spLocks noGrp="1"/>
          </p:cNvSpPr>
          <p:nvPr>
            <p:ph type="sldNum" sz="quarter" idx="5"/>
          </p:nvPr>
        </p:nvSpPr>
        <p:spPr/>
        <p:txBody>
          <a:bodyPr/>
          <a:lstStyle/>
          <a:p>
            <a:fld id="{41EEE60E-651F-40CC-AD73-C00F10CE42B6}" type="slidenum">
              <a:rPr lang="en-US" smtClean="0"/>
              <a:t>2</a:t>
            </a:fld>
            <a:endParaRPr lang="en-US" dirty="0"/>
          </a:p>
        </p:txBody>
      </p:sp>
    </p:spTree>
    <p:extLst>
      <p:ext uri="{BB962C8B-B14F-4D97-AF65-F5344CB8AC3E}">
        <p14:creationId xmlns:p14="http://schemas.microsoft.com/office/powerpoint/2010/main" val="11472234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solidFill>
                  <a:srgbClr val="000000"/>
                </a:solidFill>
                <a:latin typeface="Times New Roman" panose="02020603050405020304" pitchFamily="18" charset="0"/>
              </a:rPr>
              <a:t>AI is able to speed up the initial appointment and testing phase as it narrows down which skin lesion is more crucial to test</a:t>
            </a:r>
            <a:endParaRPr lang="en-US" dirty="0"/>
          </a:p>
        </p:txBody>
      </p:sp>
      <p:sp>
        <p:nvSpPr>
          <p:cNvPr id="4" name="Slide Number Placeholder 3"/>
          <p:cNvSpPr>
            <a:spLocks noGrp="1"/>
          </p:cNvSpPr>
          <p:nvPr>
            <p:ph type="sldNum" sz="quarter" idx="5"/>
          </p:nvPr>
        </p:nvSpPr>
        <p:spPr/>
        <p:txBody>
          <a:bodyPr/>
          <a:lstStyle/>
          <a:p>
            <a:fld id="{41EEE60E-651F-40CC-AD73-C00F10CE42B6}" type="slidenum">
              <a:rPr lang="en-US" smtClean="0"/>
              <a:t>3</a:t>
            </a:fld>
            <a:endParaRPr lang="en-US" dirty="0"/>
          </a:p>
        </p:txBody>
      </p:sp>
    </p:spTree>
    <p:extLst>
      <p:ext uri="{BB962C8B-B14F-4D97-AF65-F5344CB8AC3E}">
        <p14:creationId xmlns:p14="http://schemas.microsoft.com/office/powerpoint/2010/main" val="35554809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solidFill>
                  <a:srgbClr val="000000"/>
                </a:solidFill>
                <a:latin typeface="Times New Roman" panose="02020603050405020304" pitchFamily="18" charset="0"/>
              </a:rPr>
              <a:t>There are three major types of skin cancer — basal cell carcinoma, squamous cell carcinoma and melanoma</a:t>
            </a:r>
            <a:endParaRPr lang="en-US" dirty="0"/>
          </a:p>
        </p:txBody>
      </p:sp>
      <p:sp>
        <p:nvSpPr>
          <p:cNvPr id="4" name="Slide Number Placeholder 3"/>
          <p:cNvSpPr>
            <a:spLocks noGrp="1"/>
          </p:cNvSpPr>
          <p:nvPr>
            <p:ph type="sldNum" sz="quarter" idx="5"/>
          </p:nvPr>
        </p:nvSpPr>
        <p:spPr/>
        <p:txBody>
          <a:bodyPr/>
          <a:lstStyle/>
          <a:p>
            <a:fld id="{41EEE60E-651F-40CC-AD73-C00F10CE42B6}" type="slidenum">
              <a:rPr lang="en-US" smtClean="0"/>
              <a:t>4</a:t>
            </a:fld>
            <a:endParaRPr lang="en-US" dirty="0"/>
          </a:p>
        </p:txBody>
      </p:sp>
    </p:spTree>
    <p:extLst>
      <p:ext uri="{BB962C8B-B14F-4D97-AF65-F5344CB8AC3E}">
        <p14:creationId xmlns:p14="http://schemas.microsoft.com/office/powerpoint/2010/main" val="22351848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1EEE60E-651F-40CC-AD73-C00F10CE42B6}" type="slidenum">
              <a:rPr lang="en-US" smtClean="0"/>
              <a:t>5</a:t>
            </a:fld>
            <a:endParaRPr lang="en-US" dirty="0"/>
          </a:p>
        </p:txBody>
      </p:sp>
    </p:spTree>
    <p:extLst>
      <p:ext uri="{BB962C8B-B14F-4D97-AF65-F5344CB8AC3E}">
        <p14:creationId xmlns:p14="http://schemas.microsoft.com/office/powerpoint/2010/main" val="38265576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Applying some of the information from lecture, we will look at the task environment chart for skin cancer diagnosis system.</a:t>
            </a:r>
          </a:p>
        </p:txBody>
      </p:sp>
      <p:sp>
        <p:nvSpPr>
          <p:cNvPr id="4" name="Slide Number Placeholder 3"/>
          <p:cNvSpPr>
            <a:spLocks noGrp="1"/>
          </p:cNvSpPr>
          <p:nvPr>
            <p:ph type="sldNum" sz="quarter" idx="5"/>
          </p:nvPr>
        </p:nvSpPr>
        <p:spPr/>
        <p:txBody>
          <a:bodyPr/>
          <a:lstStyle/>
          <a:p>
            <a:fld id="{41EEE60E-651F-40CC-AD73-C00F10CE42B6}" type="slidenum">
              <a:rPr lang="en-US" smtClean="0"/>
              <a:t>6</a:t>
            </a:fld>
            <a:endParaRPr lang="en-US" dirty="0"/>
          </a:p>
        </p:txBody>
      </p:sp>
    </p:spTree>
    <p:extLst>
      <p:ext uri="{BB962C8B-B14F-4D97-AF65-F5344CB8AC3E}">
        <p14:creationId xmlns:p14="http://schemas.microsoft.com/office/powerpoint/2010/main" val="10457277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will go through what I have accomplished since my midterm research was conducted.</a:t>
            </a:r>
          </a:p>
        </p:txBody>
      </p:sp>
      <p:sp>
        <p:nvSpPr>
          <p:cNvPr id="4" name="Slide Number Placeholder 3"/>
          <p:cNvSpPr>
            <a:spLocks noGrp="1"/>
          </p:cNvSpPr>
          <p:nvPr>
            <p:ph type="sldNum" sz="quarter" idx="5"/>
          </p:nvPr>
        </p:nvSpPr>
        <p:spPr/>
        <p:txBody>
          <a:bodyPr/>
          <a:lstStyle/>
          <a:p>
            <a:fld id="{41EEE60E-651F-40CC-AD73-C00F10CE42B6}" type="slidenum">
              <a:rPr lang="en-US" smtClean="0"/>
              <a:t>7</a:t>
            </a:fld>
            <a:endParaRPr lang="en-US" dirty="0"/>
          </a:p>
        </p:txBody>
      </p:sp>
    </p:spTree>
    <p:extLst>
      <p:ext uri="{BB962C8B-B14F-4D97-AF65-F5344CB8AC3E}">
        <p14:creationId xmlns:p14="http://schemas.microsoft.com/office/powerpoint/2010/main" val="6264045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700" dirty="0"/>
              <a:t>The dataset for ISIC 2019 contains 25,331 images available for the classification of </a:t>
            </a:r>
            <a:r>
              <a:rPr lang="en-US" sz="1700" dirty="0" err="1"/>
              <a:t>dermoscopic</a:t>
            </a:r>
            <a:r>
              <a:rPr lang="en-US" sz="1700" dirty="0"/>
              <a:t> images </a:t>
            </a:r>
          </a:p>
          <a:p>
            <a:endParaRPr lang="en-US" dirty="0"/>
          </a:p>
          <a:p>
            <a:r>
              <a:rPr lang="en-US" dirty="0"/>
              <a:t>We will go through these codes in the next slide.</a:t>
            </a:r>
          </a:p>
        </p:txBody>
      </p:sp>
      <p:sp>
        <p:nvSpPr>
          <p:cNvPr id="4" name="Slide Number Placeholder 3"/>
          <p:cNvSpPr>
            <a:spLocks noGrp="1"/>
          </p:cNvSpPr>
          <p:nvPr>
            <p:ph type="sldNum" sz="quarter" idx="5"/>
          </p:nvPr>
        </p:nvSpPr>
        <p:spPr/>
        <p:txBody>
          <a:bodyPr/>
          <a:lstStyle/>
          <a:p>
            <a:fld id="{41EEE60E-651F-40CC-AD73-C00F10CE42B6}" type="slidenum">
              <a:rPr lang="en-US" smtClean="0"/>
              <a:t>8</a:t>
            </a:fld>
            <a:endParaRPr lang="en-US" dirty="0"/>
          </a:p>
        </p:txBody>
      </p:sp>
    </p:spTree>
    <p:extLst>
      <p:ext uri="{BB962C8B-B14F-4D97-AF65-F5344CB8AC3E}">
        <p14:creationId xmlns:p14="http://schemas.microsoft.com/office/powerpoint/2010/main" val="35021310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continue applying information from lecture, we will show some of the math behind the AI.</a:t>
            </a:r>
          </a:p>
          <a:p>
            <a:endParaRPr lang="en-US" dirty="0"/>
          </a:p>
          <a:p>
            <a:r>
              <a:rPr lang="en-US" dirty="0"/>
              <a:t>Here is the confusion </a:t>
            </a:r>
            <a:r>
              <a:rPr lang="en-US" b="0" dirty="0">
                <a:effectLst/>
                <a:latin typeface="var(--nova-font-family-display)"/>
              </a:rPr>
              <a:t>matrix of cubic SVM using selected features fusion for HAM10000</a:t>
            </a:r>
          </a:p>
          <a:p>
            <a:endParaRPr lang="en-US" b="0" dirty="0">
              <a:effectLst/>
              <a:latin typeface="var(--nova-font-family-display)"/>
            </a:endParaRPr>
          </a:p>
          <a:p>
            <a:r>
              <a:rPr lang="en-US" b="0" dirty="0">
                <a:effectLst/>
                <a:latin typeface="var(--nova-font-family-display)"/>
              </a:rPr>
              <a:t>Confusion matrix for the ISIC and ISBI, but we will focus on the ISIC.</a:t>
            </a:r>
          </a:p>
          <a:p>
            <a:endParaRPr lang="en-US" dirty="0"/>
          </a:p>
          <a:p>
            <a:r>
              <a:rPr lang="en-US" dirty="0"/>
              <a:t>TPR – True Positive Rate where the model correctly predict the positive class</a:t>
            </a:r>
          </a:p>
          <a:p>
            <a:r>
              <a:rPr lang="en-US" dirty="0"/>
              <a:t>FNR – False Negative Rate shows the probability that a true positive will be missed by the test</a:t>
            </a:r>
          </a:p>
          <a:p>
            <a:endParaRPr lang="en-US" dirty="0"/>
          </a:p>
          <a:p>
            <a:r>
              <a:rPr lang="en-US" dirty="0"/>
              <a:t>Precision tells you how much you can trust your classifier when it tells you an instance belongs to the positive class. </a:t>
            </a:r>
          </a:p>
          <a:p>
            <a:endParaRPr lang="en-US" dirty="0"/>
          </a:p>
          <a:p>
            <a:r>
              <a:rPr lang="en-US" dirty="0"/>
              <a:t>Recall tells you how many of the total numbers of positive instances were correctly classified.</a:t>
            </a:r>
          </a:p>
          <a:p>
            <a:endParaRPr lang="en-US" dirty="0"/>
          </a:p>
          <a:p>
            <a:r>
              <a:rPr lang="en-US" dirty="0"/>
              <a:t>Cancer diagnosis is an example where false positives are more acceptable than false negatives. It's ok if you misclassify healthy people as members of the positive class (has cancer). Missing a person who needs treatment, on the other hand, is something you don't want. In this type of problems, you want very high recall values: find as many members of the positive class as possible</a:t>
            </a:r>
          </a:p>
        </p:txBody>
      </p:sp>
      <p:sp>
        <p:nvSpPr>
          <p:cNvPr id="4" name="Slide Number Placeholder 3"/>
          <p:cNvSpPr>
            <a:spLocks noGrp="1"/>
          </p:cNvSpPr>
          <p:nvPr>
            <p:ph type="sldNum" sz="quarter" idx="5"/>
          </p:nvPr>
        </p:nvSpPr>
        <p:spPr/>
        <p:txBody>
          <a:bodyPr/>
          <a:lstStyle/>
          <a:p>
            <a:fld id="{41EEE60E-651F-40CC-AD73-C00F10CE42B6}" type="slidenum">
              <a:rPr lang="en-US" smtClean="0"/>
              <a:t>9</a:t>
            </a:fld>
            <a:endParaRPr lang="en-US" dirty="0"/>
          </a:p>
        </p:txBody>
      </p:sp>
    </p:spTree>
    <p:extLst>
      <p:ext uri="{BB962C8B-B14F-4D97-AF65-F5344CB8AC3E}">
        <p14:creationId xmlns:p14="http://schemas.microsoft.com/office/powerpoint/2010/main" val="140973628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tx2">
                  <a:lumMod val="5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smtClean="0"/>
              <a:t>5/3/2023</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2142549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5/3/2023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1532846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5/3/2023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5424546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5/3/2023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0052723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5/3/2023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4055312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t>5/3/2023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26960505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t>5/3/2023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8201607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5/3/2023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63605348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5/3/2023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1870629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5/3/2023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0088080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5/3/2023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742793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5/3/2023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016150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5/3/2023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0820541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5/3/2023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9566226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5/3/2023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841419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5/3/2023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0694011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5/3/2023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7942556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a:gradFill flip="none" rotWithShape="1">
            <a:gsLst>
              <a:gs pos="0">
                <a:schemeClr val="tx2"/>
              </a:gs>
              <a:gs pos="100000">
                <a:schemeClr val="tx2">
                  <a:lumMod val="50000"/>
                </a:schemeClr>
              </a:gs>
            </a:gsLst>
            <a:lin ang="5400000" scaled="0"/>
            <a:tileRect/>
          </a:gradFill>
        </p:grpSpPr>
        <p:grpSp>
          <p:nvGrpSpPr>
            <p:cNvPr id="9" name="Group 8"/>
            <p:cNvGrpSpPr/>
            <p:nvPr/>
          </p:nvGrpSpPr>
          <p:grpSpPr>
            <a:xfrm>
              <a:off x="-14288" y="0"/>
              <a:ext cx="1220788" cy="6858001"/>
              <a:chOff x="-14288" y="0"/>
              <a:chExt cx="1220788" cy="6858001"/>
            </a:xfrm>
            <a:grp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p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smtClean="0"/>
              <a:pPr/>
              <a:t>5/3/2023</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760987329"/>
      </p:ext>
    </p:extLst>
  </p:cSld>
  <p:clrMap bg1="dk1" tx1="lt1" bg2="dk2" tx2="lt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683" r:id="rId14"/>
    <p:sldLayoutId id="2147483684" r:id="rId15"/>
    <p:sldLayoutId id="2147483685" r:id="rId16"/>
    <p:sldLayoutId id="2147483686"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1.jpg"/></Relationships>
</file>

<file path=ppt/slides/_rels/slide15.xml.rels><?xml version="1.0" encoding="UTF-8" standalone="yes"?>
<Relationships xmlns="http://schemas.openxmlformats.org/package/2006/relationships"><Relationship Id="rId8" Type="http://schemas.openxmlformats.org/officeDocument/2006/relationships/image" Target="../media/image23.png"/><Relationship Id="rId3" Type="http://schemas.microsoft.com/office/2007/relationships/media" Target="../media/media2.m4a"/><Relationship Id="rId7" Type="http://schemas.openxmlformats.org/officeDocument/2006/relationships/image" Target="../media/image22.png"/><Relationship Id="rId2" Type="http://schemas.microsoft.com/office/2007/relationships/media" Target="../media/media1.mp4"/><Relationship Id="rId1" Type="http://schemas.openxmlformats.org/officeDocument/2006/relationships/video" Target="NULL" TargetMode="External"/><Relationship Id="rId6" Type="http://schemas.openxmlformats.org/officeDocument/2006/relationships/notesSlide" Target="../notesSlides/notesSlide15.xml"/><Relationship Id="rId5" Type="http://schemas.openxmlformats.org/officeDocument/2006/relationships/slideLayout" Target="../slideLayouts/slideLayout2.xml"/><Relationship Id="rId4" Type="http://schemas.openxmlformats.org/officeDocument/2006/relationships/audio" Target="../media/media2.m4a"/></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8D3E5-C7A3-47DF-A374-46BF83A69904}"/>
              </a:ext>
            </a:extLst>
          </p:cNvPr>
          <p:cNvSpPr>
            <a:spLocks noGrp="1"/>
          </p:cNvSpPr>
          <p:nvPr>
            <p:ph type="ctrTitle"/>
          </p:nvPr>
        </p:nvSpPr>
        <p:spPr/>
        <p:txBody>
          <a:bodyPr>
            <a:normAutofit/>
          </a:bodyPr>
          <a:lstStyle/>
          <a:p>
            <a:pPr algn="ctr"/>
            <a:r>
              <a:rPr lang="en-US" sz="5400" dirty="0">
                <a:latin typeface="Rockwell" panose="02060603020205020403" pitchFamily="18" charset="0"/>
              </a:rPr>
              <a:t>Revolutionizing skin cancer detection</a:t>
            </a:r>
          </a:p>
        </p:txBody>
      </p:sp>
      <p:sp>
        <p:nvSpPr>
          <p:cNvPr id="3" name="Subtitle 2">
            <a:extLst>
              <a:ext uri="{FF2B5EF4-FFF2-40B4-BE49-F238E27FC236}">
                <a16:creationId xmlns:a16="http://schemas.microsoft.com/office/drawing/2014/main" id="{2E78725B-6E40-4D82-B375-7831D81C29EE}"/>
              </a:ext>
            </a:extLst>
          </p:cNvPr>
          <p:cNvSpPr>
            <a:spLocks noGrp="1"/>
          </p:cNvSpPr>
          <p:nvPr>
            <p:ph type="subTitle" idx="1"/>
          </p:nvPr>
        </p:nvSpPr>
        <p:spPr/>
        <p:txBody>
          <a:bodyPr>
            <a:normAutofit/>
          </a:bodyPr>
          <a:lstStyle/>
          <a:p>
            <a:pPr algn="ctr"/>
            <a:r>
              <a:rPr lang="en-US" sz="3000" b="1" dirty="0">
                <a:latin typeface="Tahoma" panose="020B0604030504040204" pitchFamily="34" charset="0"/>
                <a:ea typeface="Tahoma" panose="020B0604030504040204" pitchFamily="34" charset="0"/>
                <a:cs typeface="Tahoma" panose="020B0604030504040204" pitchFamily="34" charset="0"/>
              </a:rPr>
              <a:t>Using AI for early diagnosis</a:t>
            </a:r>
          </a:p>
        </p:txBody>
      </p:sp>
      <p:sp>
        <p:nvSpPr>
          <p:cNvPr id="4" name="TextBox 3">
            <a:extLst>
              <a:ext uri="{FF2B5EF4-FFF2-40B4-BE49-F238E27FC236}">
                <a16:creationId xmlns:a16="http://schemas.microsoft.com/office/drawing/2014/main" id="{EF8A8C1D-C05C-CB99-D956-1173C0CB62DB}"/>
              </a:ext>
            </a:extLst>
          </p:cNvPr>
          <p:cNvSpPr txBox="1"/>
          <p:nvPr/>
        </p:nvSpPr>
        <p:spPr>
          <a:xfrm>
            <a:off x="8784771" y="5735637"/>
            <a:ext cx="3091542" cy="523220"/>
          </a:xfrm>
          <a:prstGeom prst="rect">
            <a:avLst/>
          </a:prstGeom>
          <a:noFill/>
        </p:spPr>
        <p:txBody>
          <a:bodyPr wrap="square" rtlCol="0">
            <a:spAutoFit/>
          </a:bodyPr>
          <a:lstStyle/>
          <a:p>
            <a:r>
              <a:rPr lang="en-US" sz="2800" dirty="0"/>
              <a:t>By: Jaymy Foister</a:t>
            </a:r>
          </a:p>
        </p:txBody>
      </p:sp>
    </p:spTree>
    <p:extLst>
      <p:ext uri="{BB962C8B-B14F-4D97-AF65-F5344CB8AC3E}">
        <p14:creationId xmlns:p14="http://schemas.microsoft.com/office/powerpoint/2010/main" val="1819359268"/>
      </p:ext>
    </p:extLst>
  </p:cSld>
  <p:clrMapOvr>
    <a:masterClrMapping/>
  </p:clrMapOvr>
  <mc:AlternateContent xmlns:mc="http://schemas.openxmlformats.org/markup-compatibility/2006" xmlns:p14="http://schemas.microsoft.com/office/powerpoint/2010/main">
    <mc:Choice Requires="p14">
      <p:transition spd="slow" p14:dur="2000" advTm="9750"/>
    </mc:Choice>
    <mc:Fallback xmlns="">
      <p:transition spd="slow" advTm="975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38A07-F8B5-B138-363E-EAB9EDD41243}"/>
              </a:ext>
            </a:extLst>
          </p:cNvPr>
          <p:cNvSpPr>
            <a:spLocks noGrp="1"/>
          </p:cNvSpPr>
          <p:nvPr>
            <p:ph type="title"/>
          </p:nvPr>
        </p:nvSpPr>
        <p:spPr/>
        <p:txBody>
          <a:bodyPr/>
          <a:lstStyle/>
          <a:p>
            <a:r>
              <a:rPr lang="en-US" dirty="0"/>
              <a:t>Final_test1</a:t>
            </a:r>
          </a:p>
        </p:txBody>
      </p:sp>
      <p:sp>
        <p:nvSpPr>
          <p:cNvPr id="3" name="Content Placeholder 2">
            <a:extLst>
              <a:ext uri="{FF2B5EF4-FFF2-40B4-BE49-F238E27FC236}">
                <a16:creationId xmlns:a16="http://schemas.microsoft.com/office/drawing/2014/main" id="{3549209C-1F15-9A28-DBF4-8A099DA2BCFF}"/>
              </a:ext>
            </a:extLst>
          </p:cNvPr>
          <p:cNvSpPr>
            <a:spLocks noGrp="1"/>
          </p:cNvSpPr>
          <p:nvPr>
            <p:ph idx="1"/>
          </p:nvPr>
        </p:nvSpPr>
        <p:spPr>
          <a:xfrm>
            <a:off x="1141413" y="1949940"/>
            <a:ext cx="4949049" cy="4647203"/>
          </a:xfrm>
        </p:spPr>
        <p:txBody>
          <a:bodyPr>
            <a:normAutofit fontScale="55000" lnSpcReduction="20000"/>
          </a:bodyPr>
          <a:lstStyle/>
          <a:p>
            <a:r>
              <a:rPr lang="en-US" sz="3200" dirty="0"/>
              <a:t>CNN created by “SULEEE”  – trained with the International Skin Imaging Collaboration: Melanoma Project ISIC</a:t>
            </a:r>
          </a:p>
          <a:p>
            <a:pPr lvl="1"/>
            <a:r>
              <a:rPr lang="en-US" sz="2900" dirty="0"/>
              <a:t>Benign Images: 1208</a:t>
            </a:r>
          </a:p>
          <a:p>
            <a:pPr lvl="1"/>
            <a:r>
              <a:rPr lang="en-US" sz="2900" dirty="0"/>
              <a:t>Malignant Images: 849</a:t>
            </a:r>
          </a:p>
          <a:p>
            <a:r>
              <a:rPr lang="en-US" sz="3200" dirty="0"/>
              <a:t>Code – Loads model from GitHub, Loads image from user files, Preprocesses the image, Makes a prediction and calculates the probability</a:t>
            </a:r>
          </a:p>
          <a:p>
            <a:r>
              <a:rPr lang="en-US" sz="3200" dirty="0"/>
              <a:t>Result Example</a:t>
            </a:r>
          </a:p>
          <a:p>
            <a:pPr lvl="1"/>
            <a:r>
              <a:rPr lang="en-US" sz="2900" dirty="0"/>
              <a:t>Melanoma submission</a:t>
            </a:r>
          </a:p>
          <a:p>
            <a:pPr lvl="2"/>
            <a:r>
              <a:rPr lang="en-US" sz="2600" dirty="0"/>
              <a:t>Predicted class: Benign</a:t>
            </a:r>
          </a:p>
          <a:p>
            <a:pPr lvl="2"/>
            <a:r>
              <a:rPr lang="en-US" sz="2600" dirty="0"/>
              <a:t>Probability: 53.97%</a:t>
            </a:r>
          </a:p>
          <a:p>
            <a:pPr lvl="1"/>
            <a:r>
              <a:rPr lang="en-US" sz="2900" dirty="0"/>
              <a:t>Graph of the probability over 50 iterations of the image</a:t>
            </a:r>
          </a:p>
          <a:p>
            <a:pPr lvl="2"/>
            <a:r>
              <a:rPr lang="en-US" sz="2700" dirty="0"/>
              <a:t>Consistent results</a:t>
            </a:r>
          </a:p>
          <a:p>
            <a:endParaRPr lang="en-US" dirty="0"/>
          </a:p>
        </p:txBody>
      </p:sp>
      <p:pic>
        <p:nvPicPr>
          <p:cNvPr id="3074" name="Picture 2">
            <a:extLst>
              <a:ext uri="{FF2B5EF4-FFF2-40B4-BE49-F238E27FC236}">
                <a16:creationId xmlns:a16="http://schemas.microsoft.com/office/drawing/2014/main" id="{B0166025-71CE-AC7F-0BCF-5678523DFA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89580" y="2257492"/>
            <a:ext cx="4807905" cy="38581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5909104"/>
      </p:ext>
    </p:extLst>
  </p:cSld>
  <p:clrMapOvr>
    <a:masterClrMapping/>
  </p:clrMapOvr>
  <mc:AlternateContent xmlns:mc="http://schemas.openxmlformats.org/markup-compatibility/2006" xmlns:p14="http://schemas.microsoft.com/office/powerpoint/2010/main">
    <mc:Choice Requires="p14">
      <p:transition spd="slow" p14:dur="2000" advTm="79362"/>
    </mc:Choice>
    <mc:Fallback xmlns="">
      <p:transition spd="slow" advTm="79362"/>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C2C222-8A80-9DA1-6ED0-B57164A5C91F}"/>
              </a:ext>
            </a:extLst>
          </p:cNvPr>
          <p:cNvSpPr>
            <a:spLocks noGrp="1"/>
          </p:cNvSpPr>
          <p:nvPr>
            <p:ph type="title"/>
          </p:nvPr>
        </p:nvSpPr>
        <p:spPr>
          <a:xfrm>
            <a:off x="1141413" y="483882"/>
            <a:ext cx="9905998" cy="1478570"/>
          </a:xfrm>
        </p:spPr>
        <p:txBody>
          <a:bodyPr/>
          <a:lstStyle/>
          <a:p>
            <a:r>
              <a:rPr lang="en-US" dirty="0"/>
              <a:t>Final_test2</a:t>
            </a:r>
          </a:p>
        </p:txBody>
      </p:sp>
      <p:sp>
        <p:nvSpPr>
          <p:cNvPr id="3" name="Content Placeholder 2">
            <a:extLst>
              <a:ext uri="{FF2B5EF4-FFF2-40B4-BE49-F238E27FC236}">
                <a16:creationId xmlns:a16="http://schemas.microsoft.com/office/drawing/2014/main" id="{7297358C-1F9B-14BF-23BB-B0D954BB32F9}"/>
              </a:ext>
            </a:extLst>
          </p:cNvPr>
          <p:cNvSpPr>
            <a:spLocks noGrp="1"/>
          </p:cNvSpPr>
          <p:nvPr>
            <p:ph idx="1"/>
          </p:nvPr>
        </p:nvSpPr>
        <p:spPr>
          <a:xfrm>
            <a:off x="1141413" y="1755873"/>
            <a:ext cx="3750347" cy="4992736"/>
          </a:xfrm>
        </p:spPr>
        <p:txBody>
          <a:bodyPr>
            <a:normAutofit fontScale="47500" lnSpcReduction="20000"/>
          </a:bodyPr>
          <a:lstStyle/>
          <a:p>
            <a:r>
              <a:rPr lang="en-US" sz="3400" dirty="0"/>
              <a:t>CNN created by “akaashsidhu”  – trained with the HAM10000 dataset</a:t>
            </a:r>
          </a:p>
          <a:p>
            <a:r>
              <a:rPr lang="en-US" sz="3400" dirty="0"/>
              <a:t>Code – Loads model from GitHub, Loads image from user files, Preprocesses the image, Makes a prediction and calculates the probability</a:t>
            </a:r>
          </a:p>
          <a:p>
            <a:r>
              <a:rPr lang="en-US" sz="3400" dirty="0"/>
              <a:t>Result Examples</a:t>
            </a:r>
          </a:p>
          <a:p>
            <a:pPr lvl="1"/>
            <a:r>
              <a:rPr lang="en-US" sz="3400" dirty="0"/>
              <a:t>Basal Cell Carcinoma submission</a:t>
            </a:r>
          </a:p>
          <a:p>
            <a:pPr lvl="2"/>
            <a:r>
              <a:rPr lang="en-US" sz="2900" dirty="0"/>
              <a:t>Predicted class: Basal cell carcinoma</a:t>
            </a:r>
          </a:p>
          <a:p>
            <a:pPr lvl="2"/>
            <a:r>
              <a:rPr lang="en-US" sz="2900" dirty="0"/>
              <a:t>Probability: 85.16%</a:t>
            </a:r>
          </a:p>
          <a:p>
            <a:pPr lvl="1"/>
            <a:r>
              <a:rPr lang="en-US" sz="3400" dirty="0"/>
              <a:t>Melanoma submission</a:t>
            </a:r>
          </a:p>
          <a:p>
            <a:pPr lvl="2"/>
            <a:r>
              <a:rPr lang="en-US" sz="2900" dirty="0"/>
              <a:t>Predicted class: Melanoma</a:t>
            </a:r>
          </a:p>
          <a:p>
            <a:pPr lvl="2"/>
            <a:r>
              <a:rPr lang="en-US" sz="2900" dirty="0"/>
              <a:t>Probability: 87.12%</a:t>
            </a:r>
          </a:p>
          <a:p>
            <a:pPr lvl="1"/>
            <a:r>
              <a:rPr lang="en-US" sz="3400" dirty="0"/>
              <a:t>Graph of the probability over 50 iterations of the image</a:t>
            </a:r>
          </a:p>
          <a:p>
            <a:pPr lvl="2"/>
            <a:r>
              <a:rPr lang="en-US" sz="3200" dirty="0"/>
              <a:t>Consistent results</a:t>
            </a:r>
          </a:p>
          <a:p>
            <a:endParaRPr lang="en-US" dirty="0"/>
          </a:p>
        </p:txBody>
      </p:sp>
      <p:pic>
        <p:nvPicPr>
          <p:cNvPr id="2050" name="Picture 2" descr="cancer">
            <a:extLst>
              <a:ext uri="{FF2B5EF4-FFF2-40B4-BE49-F238E27FC236}">
                <a16:creationId xmlns:a16="http://schemas.microsoft.com/office/drawing/2014/main" id="{5215F861-C5BE-9EAE-0641-E5C6DCA10E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95666" y="4355071"/>
            <a:ext cx="2818305" cy="231956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052" name="Picture 4" descr="cancer 4">
            <a:extLst>
              <a:ext uri="{FF2B5EF4-FFF2-40B4-BE49-F238E27FC236}">
                <a16:creationId xmlns:a16="http://schemas.microsoft.com/office/drawing/2014/main" id="{079A3C9A-0140-8572-F5C2-7345A470F8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82430" y="1919729"/>
            <a:ext cx="3049348" cy="20692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056" name="Picture 8">
            <a:extLst>
              <a:ext uri="{FF2B5EF4-FFF2-40B4-BE49-F238E27FC236}">
                <a16:creationId xmlns:a16="http://schemas.microsoft.com/office/drawing/2014/main" id="{BE4D27A4-433D-3536-0ACA-7F1251C340C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30080" y="1826061"/>
            <a:ext cx="2859525" cy="2258826"/>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a:extLst>
              <a:ext uri="{FF2B5EF4-FFF2-40B4-BE49-F238E27FC236}">
                <a16:creationId xmlns:a16="http://schemas.microsoft.com/office/drawing/2014/main" id="{67986A96-A6E8-5421-A750-649C42BB331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835690" y="4415806"/>
            <a:ext cx="2859525" cy="22588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7466188"/>
      </p:ext>
    </p:extLst>
  </p:cSld>
  <p:clrMapOvr>
    <a:masterClrMapping/>
  </p:clrMapOvr>
  <mc:AlternateContent xmlns:mc="http://schemas.openxmlformats.org/markup-compatibility/2006" xmlns:p14="http://schemas.microsoft.com/office/powerpoint/2010/main">
    <mc:Choice Requires="p14">
      <p:transition spd="slow" p14:dur="2000" advTm="71759"/>
    </mc:Choice>
    <mc:Fallback xmlns="">
      <p:transition spd="slow" advTm="71759"/>
    </mc:Fallback>
  </mc:AlternateContent>
  <p:extLst>
    <p:ext uri="{3A86A75C-4F4B-4683-9AE1-C65F6400EC91}">
      <p14:laserTraceLst xmlns:p14="http://schemas.microsoft.com/office/powerpoint/2010/main">
        <p14:tracePtLst>
          <p14:tracePt t="17534" x="5035550" y="6834188"/>
          <p14:tracePt t="17539" x="5067300" y="6826250"/>
          <p14:tracePt t="17548" x="5100638" y="6810375"/>
          <p14:tracePt t="17552" x="5124450" y="6794500"/>
          <p14:tracePt t="17559" x="5140325" y="6786563"/>
          <p14:tracePt t="17566" x="5156200" y="6778625"/>
          <p14:tracePt t="17572" x="5180013" y="6770688"/>
          <p14:tracePt t="17580" x="5187950" y="6762750"/>
          <p14:tracePt t="17604" x="5195888" y="6746875"/>
          <p14:tracePt t="17615" x="5203825" y="6746875"/>
          <p14:tracePt t="17627" x="5211763" y="6738938"/>
          <p14:tracePt t="17922" x="5267325" y="6738938"/>
          <p14:tracePt t="17930" x="5322888" y="6731000"/>
          <p14:tracePt t="17937" x="5362575" y="6715125"/>
          <p14:tracePt t="17944" x="5402263" y="6715125"/>
          <p14:tracePt t="17951" x="5457825" y="6707188"/>
          <p14:tracePt t="17958" x="5530850" y="6699250"/>
          <p14:tracePt t="17966" x="5594350" y="6699250"/>
          <p14:tracePt t="17972" x="5681663" y="6667500"/>
          <p14:tracePt t="17981" x="5784850" y="6667500"/>
          <p14:tracePt t="17986" x="5856288" y="6659563"/>
          <p14:tracePt t="17994" x="5929313" y="6643688"/>
          <p14:tracePt t="18002" x="5984875" y="6643688"/>
          <p14:tracePt t="18009" x="6024563" y="6635750"/>
          <p14:tracePt t="18015" x="6096000" y="6626225"/>
          <p14:tracePt t="18022" x="6159500" y="6626225"/>
          <p14:tracePt t="18032" x="6246813" y="6610350"/>
          <p14:tracePt t="18037" x="6335713" y="6610350"/>
          <p14:tracePt t="18044" x="6351588" y="6610350"/>
          <p14:tracePt t="18051" x="6446838" y="6602413"/>
          <p14:tracePt t="18057" x="6502400" y="6602413"/>
          <p14:tracePt t="18064" x="6550025" y="6602413"/>
          <p14:tracePt t="18072" x="6589713" y="6586538"/>
          <p14:tracePt t="18082" x="6629400" y="6578600"/>
          <p14:tracePt t="18087" x="6669088" y="6578600"/>
          <p14:tracePt t="18094" x="6734175" y="6554788"/>
          <p14:tracePt t="18101" x="6805613" y="6546850"/>
          <p14:tracePt t="18108" x="6861175" y="6538913"/>
          <p14:tracePt t="18116" x="6916738" y="6538913"/>
          <p14:tracePt t="18121" x="6956425" y="6538913"/>
          <p14:tracePt t="18131" x="6988175" y="6538913"/>
          <p14:tracePt t="18136" x="7019925" y="6538913"/>
          <p14:tracePt t="18144" x="7043738" y="6538913"/>
          <p14:tracePt t="18151" x="7059613" y="6538913"/>
          <p14:tracePt t="18157" x="7091363" y="6538913"/>
          <p14:tracePt t="18165" x="7107238" y="6538913"/>
          <p14:tracePt t="18173" x="7132638" y="6523038"/>
          <p14:tracePt t="18181" x="7148513" y="6523038"/>
          <p14:tracePt t="18186" x="7188200" y="6523038"/>
          <p14:tracePt t="18194" x="7212013" y="6523038"/>
          <p14:tracePt t="18202" x="7243763" y="6523038"/>
          <p14:tracePt t="18208" x="7283450" y="6523038"/>
          <p14:tracePt t="18217" x="7315200" y="6523038"/>
          <p14:tracePt t="18222" x="7346950" y="6523038"/>
          <p14:tracePt t="18231" x="7370763" y="6523038"/>
          <p14:tracePt t="18235" x="7410450" y="6523038"/>
          <p14:tracePt t="18243" x="7426325" y="6523038"/>
          <p14:tracePt t="18250" x="7450138" y="6523038"/>
          <p14:tracePt t="18257" x="7481888" y="6523038"/>
          <p14:tracePt t="18264" x="7497763" y="6523038"/>
          <p14:tracePt t="18271" x="7513638" y="6523038"/>
          <p14:tracePt t="18281" x="7531100" y="6523038"/>
          <p14:tracePt t="18285" x="7562850" y="6523038"/>
          <p14:tracePt t="18293" x="7586663" y="6523038"/>
          <p14:tracePt t="18302" x="7602538" y="6523038"/>
          <p14:tracePt t="18308" x="7642225" y="6523038"/>
          <p14:tracePt t="18316" x="7666038" y="6523038"/>
          <p14:tracePt t="18321" x="7697788" y="6515100"/>
          <p14:tracePt t="18330" x="7737475" y="6515100"/>
          <p14:tracePt t="18335" x="7761288" y="6507163"/>
          <p14:tracePt t="18342" x="7793038" y="6499225"/>
          <p14:tracePt t="18351" x="7824788" y="6499225"/>
          <p14:tracePt t="18357" x="7848600" y="6491288"/>
          <p14:tracePt t="18364" x="7872413" y="6483350"/>
          <p14:tracePt t="18370" x="7904163" y="6483350"/>
          <p14:tracePt t="18379" x="7920038" y="6483350"/>
          <p14:tracePt t="18385" x="7937500" y="6467475"/>
          <p14:tracePt t="18393" x="7961313" y="6459538"/>
          <p14:tracePt t="18399" x="7993063" y="6459538"/>
          <p14:tracePt t="18408" x="8016875" y="6451600"/>
          <p14:tracePt t="18415" x="8056563" y="6443663"/>
          <p14:tracePt t="18421" x="8096250" y="6419850"/>
          <p14:tracePt t="18432" x="8167688" y="6411913"/>
          <p14:tracePt t="18437" x="8223250" y="6396038"/>
          <p14:tracePt t="18442" x="8270875" y="6380163"/>
          <p14:tracePt t="18450" x="8310563" y="6364288"/>
          <p14:tracePt t="18457" x="8351838" y="6356350"/>
          <p14:tracePt t="18466" x="8375650" y="6356350"/>
          <p14:tracePt t="18471" x="8399463" y="6348413"/>
          <p14:tracePt t="18480" x="8407400" y="6340475"/>
          <p14:tracePt t="18486" x="8415338" y="6340475"/>
          <p14:tracePt t="18492" x="8423275" y="6332538"/>
          <p14:tracePt t="18500" x="8431213" y="6324600"/>
          <p14:tracePt t="18514" x="8439150" y="6324600"/>
          <p14:tracePt t="18521" x="8447088" y="6316663"/>
          <p14:tracePt t="18535" x="8455025" y="6316663"/>
          <p14:tracePt t="18542" x="8462963" y="6308725"/>
          <p14:tracePt t="18556" x="8470900" y="6308725"/>
          <p14:tracePt t="18563" x="8478838" y="6308725"/>
          <p14:tracePt t="18571" x="8478838" y="6300788"/>
          <p14:tracePt t="18592" x="8478838" y="6292850"/>
          <p14:tracePt t="18600" x="8478838" y="6284913"/>
          <p14:tracePt t="18606" x="8478838" y="6276975"/>
          <p14:tracePt t="18613" x="8486775" y="6269038"/>
          <p14:tracePt t="18619" x="8486775" y="6253163"/>
          <p14:tracePt t="18629" x="8486775" y="6229350"/>
          <p14:tracePt t="18634" x="8486775" y="6197600"/>
          <p14:tracePt t="18645" x="8486775" y="6181725"/>
          <p14:tracePt t="18656" x="8486775" y="6156325"/>
          <p14:tracePt t="18661" x="8486775" y="6124575"/>
          <p14:tracePt t="18666" x="8478838" y="6100763"/>
          <p14:tracePt t="18677" x="8478838" y="6061075"/>
          <p14:tracePt t="18682" x="8470900" y="5997575"/>
          <p14:tracePt t="18687" x="8455025" y="5942013"/>
          <p14:tracePt t="18693" x="8447088" y="5886450"/>
          <p14:tracePt t="18701" x="8431213" y="5815013"/>
          <p14:tracePt t="18705" x="8431213" y="5743575"/>
          <p14:tracePt t="18713" x="8423275" y="5686425"/>
          <p14:tracePt t="18720" x="8423275" y="5622925"/>
          <p14:tracePt t="18730" x="8423275" y="5551488"/>
          <p14:tracePt t="18735" x="8423275" y="5464175"/>
          <p14:tracePt t="18742" x="8423275" y="5329238"/>
          <p14:tracePt t="18750" x="8423275" y="5208588"/>
          <p14:tracePt t="18756" x="8423275" y="5121275"/>
          <p14:tracePt t="18763" x="8423275" y="5026025"/>
          <p14:tracePt t="18770" x="8407400" y="4922838"/>
          <p14:tracePt t="18780" x="8407400" y="4803775"/>
          <p14:tracePt t="18785" x="8407400" y="4651375"/>
          <p14:tracePt t="18792" x="8407400" y="4516438"/>
          <p14:tracePt t="18800" x="8407400" y="4429125"/>
          <p14:tracePt t="18806" x="8407400" y="4324350"/>
          <p14:tracePt t="18814" x="8407400" y="4205288"/>
          <p14:tracePt t="18820" x="8431213" y="4086225"/>
          <p14:tracePt t="18830" x="8447088" y="3951288"/>
          <p14:tracePt t="18834" x="8455025" y="3862388"/>
          <p14:tracePt t="18842" x="8455025" y="3775075"/>
          <p14:tracePt t="18850" x="8470900" y="3687763"/>
          <p14:tracePt t="18856" x="8478838" y="3632200"/>
          <p14:tracePt t="18864" x="8478838" y="3497263"/>
          <p14:tracePt t="18870" x="8494713" y="3392488"/>
          <p14:tracePt t="18877" x="8494713" y="3289300"/>
          <p14:tracePt t="18885" x="8486775" y="3217863"/>
          <p14:tracePt t="18891" x="8486775" y="3146425"/>
          <p14:tracePt t="18899" x="8478838" y="3106738"/>
          <p14:tracePt t="18906" x="8462963" y="3035300"/>
          <p14:tracePt t="18913" x="8439150" y="2962275"/>
          <p14:tracePt t="18920" x="8431213" y="2890838"/>
          <p14:tracePt t="18927" x="8415338" y="2819400"/>
          <p14:tracePt t="18935" x="8391525" y="2747963"/>
          <p14:tracePt t="18942" x="8383588" y="2692400"/>
          <p14:tracePt t="18950" x="8375650" y="2652713"/>
          <p14:tracePt t="18956" x="8375650" y="2628900"/>
          <p14:tracePt t="18964" x="8375650" y="2613025"/>
          <p14:tracePt t="18970" x="8375650" y="2605088"/>
          <p14:tracePt t="18980" x="8375650" y="2597150"/>
          <p14:tracePt t="18991" x="8375650" y="2589213"/>
          <p14:tracePt t="19322" x="8375650" y="2533650"/>
          <p14:tracePt t="19333" x="8351838" y="2476500"/>
          <p14:tracePt t="19338" x="8335963" y="2420938"/>
          <p14:tracePt t="19345" x="8326438" y="2365375"/>
          <p14:tracePt t="19355" x="8302625" y="2301875"/>
          <p14:tracePt t="19361" x="8294688" y="2246313"/>
          <p14:tracePt t="19369" x="8278813" y="2214563"/>
          <p14:tracePt t="19380" x="8262938" y="2127250"/>
          <p14:tracePt t="19384" x="8255000" y="2111375"/>
          <p14:tracePt t="19390" x="8247063" y="2087563"/>
          <p14:tracePt t="19399" x="8247063" y="2071688"/>
          <p14:tracePt t="19406" x="8247063" y="2063750"/>
          <p14:tracePt t="19414" x="8247063" y="2046288"/>
          <p14:tracePt t="19419" x="8247063" y="2038350"/>
          <p14:tracePt t="19426" x="8247063" y="2022475"/>
          <p14:tracePt t="19433" x="8247063" y="2014538"/>
          <p14:tracePt t="19439" x="8239125" y="1998663"/>
          <p14:tracePt t="19448" x="8239125" y="1982788"/>
          <p14:tracePt t="19455" x="8223250" y="1966913"/>
          <p14:tracePt t="19465" x="8223250" y="1951038"/>
          <p14:tracePt t="19470" x="8223250" y="1935163"/>
          <p14:tracePt t="19476" x="8223250" y="1903413"/>
          <p14:tracePt t="19484" x="8215313" y="1879600"/>
          <p14:tracePt t="19490" x="8207375" y="1863725"/>
          <p14:tracePt t="19497" x="8207375" y="1831975"/>
          <p14:tracePt t="19505" x="8207375" y="1808163"/>
          <p14:tracePt t="19513" x="8207375" y="1792288"/>
          <p14:tracePt t="19519" x="8199438" y="1760538"/>
          <p14:tracePt t="19526" x="8191500" y="1736725"/>
          <p14:tracePt t="19534" x="8191500" y="1720850"/>
          <p14:tracePt t="19540" x="8183563" y="1704975"/>
          <p14:tracePt t="19547" x="8183563" y="1681163"/>
          <p14:tracePt t="19554" x="8175625" y="1665288"/>
          <p14:tracePt t="19568" x="8175625" y="1649413"/>
          <p14:tracePt t="19572" x="8175625" y="1633538"/>
          <p14:tracePt t="19577" x="8175625" y="1625600"/>
          <p14:tracePt t="19584" x="8175625" y="1617663"/>
          <p14:tracePt t="19597" x="8175625" y="1609725"/>
          <p14:tracePt t="19650" x="8167688" y="1609725"/>
          <p14:tracePt t="19658" x="8159750" y="1601788"/>
          <p14:tracePt t="19673" x="8151813" y="1592263"/>
          <p14:tracePt t="19680" x="8143875" y="1592263"/>
          <p14:tracePt t="19688" x="8120063" y="1584325"/>
          <p14:tracePt t="19702" x="8056563" y="1576388"/>
          <p14:tracePt t="19707" x="7985125" y="1584325"/>
          <p14:tracePt t="19716" x="7912100" y="1601788"/>
          <p14:tracePt t="19719" x="7840663" y="1625600"/>
          <p14:tracePt t="19726" x="7769225" y="1649413"/>
          <p14:tracePt t="19734" x="7666038" y="1673225"/>
          <p14:tracePt t="19740" x="7539038" y="1704975"/>
          <p14:tracePt t="19747" x="7418388" y="1728788"/>
          <p14:tracePt t="19754" x="7315200" y="1744663"/>
          <p14:tracePt t="19762" x="7243763" y="1752600"/>
          <p14:tracePt t="19768" x="7140575" y="1752600"/>
          <p14:tracePt t="19779" x="7019925" y="1752600"/>
          <p14:tracePt t="19790" x="6869113" y="1736725"/>
          <p14:tracePt t="19795" x="6692900" y="1720850"/>
          <p14:tracePt t="19805" x="6557963" y="1704975"/>
          <p14:tracePt t="19813" x="6454775" y="1697038"/>
          <p14:tracePt t="19819" x="6319838" y="1697038"/>
          <p14:tracePt t="19824" x="6151563" y="1665288"/>
          <p14:tracePt t="19827" x="6016625" y="1665288"/>
          <p14:tracePt t="19833" x="5880100" y="1649413"/>
          <p14:tracePt t="19842" x="5808663" y="1641475"/>
          <p14:tracePt t="19847" x="5705475" y="1641475"/>
          <p14:tracePt t="19854" x="5586413" y="1625600"/>
          <p14:tracePt t="19863" x="5465763" y="1625600"/>
          <p14:tracePt t="19868" x="5362575" y="1617663"/>
          <p14:tracePt t="19875" x="5291138" y="1617663"/>
          <p14:tracePt t="19884" x="5219700" y="1601788"/>
          <p14:tracePt t="19890" x="5164138" y="1592263"/>
          <p14:tracePt t="19897" x="5108575" y="1592263"/>
          <p14:tracePt t="19904" x="5067300" y="1576388"/>
          <p14:tracePt t="19914" x="5035550" y="1568450"/>
          <p14:tracePt t="19919" x="4995863" y="1568450"/>
          <p14:tracePt t="19925" x="4964113" y="1568450"/>
          <p14:tracePt t="19933" x="4940300" y="1568450"/>
          <p14:tracePt t="19940" x="4932363" y="1568450"/>
          <p14:tracePt t="19947" x="4924425" y="1568450"/>
          <p14:tracePt t="19955" x="4916488" y="1568450"/>
          <p14:tracePt t="19964" x="4908550" y="1568450"/>
          <p14:tracePt t="19975" x="4900613" y="1568450"/>
          <p14:tracePt t="19982" x="4892675" y="1568450"/>
          <p14:tracePt t="20105" x="4884738" y="1568450"/>
          <p14:tracePt t="20119" x="4876800" y="1568450"/>
          <p14:tracePt t="20190" x="4868863" y="1576388"/>
          <p14:tracePt t="20199" x="4868863" y="1584325"/>
          <p14:tracePt t="20203" x="4868863" y="1601788"/>
          <p14:tracePt t="20218" x="4868863" y="1625600"/>
          <p14:tracePt t="20220" x="4868863" y="1681163"/>
          <p14:tracePt t="20226" x="4868863" y="1744663"/>
          <p14:tracePt t="20233" x="4868863" y="1847850"/>
          <p14:tracePt t="20239" x="4868863" y="1951038"/>
          <p14:tracePt t="20249" x="4868863" y="2038350"/>
          <p14:tracePt t="20255" x="4868863" y="2127250"/>
          <p14:tracePt t="20261" x="4884738" y="2246313"/>
          <p14:tracePt t="20269" x="4884738" y="2365375"/>
          <p14:tracePt t="20275" x="4884738" y="2500313"/>
          <p14:tracePt t="20283" x="4884738" y="2620963"/>
          <p14:tracePt t="20289" x="4900613" y="2724150"/>
          <p14:tracePt t="20297" x="4900613" y="2787650"/>
          <p14:tracePt t="20303" x="4908550" y="2882900"/>
          <p14:tracePt t="20310" x="4908550" y="2979738"/>
          <p14:tracePt t="20317" x="4924425" y="3082925"/>
          <p14:tracePt t="20324" x="4932363" y="3154363"/>
          <p14:tracePt t="20333" x="4948238" y="3225800"/>
          <p14:tracePt t="20339" x="4956175" y="3281363"/>
          <p14:tracePt t="20347" x="4956175" y="3336925"/>
          <p14:tracePt t="20353" x="4979988" y="3392488"/>
          <p14:tracePt t="20360" x="4995863" y="3449638"/>
          <p14:tracePt t="20368" x="5003800" y="3521075"/>
          <p14:tracePt t="20374" x="5003800" y="3624263"/>
          <p14:tracePt t="20383" x="5003800" y="3695700"/>
          <p14:tracePt t="20390" x="5003800" y="3775075"/>
          <p14:tracePt t="20397" x="5003800" y="3846513"/>
          <p14:tracePt t="20403" x="5003800" y="3903663"/>
          <p14:tracePt t="20410" x="5003800" y="3975100"/>
          <p14:tracePt t="20418" x="5003800" y="4038600"/>
          <p14:tracePt t="20427" x="5003800" y="4125913"/>
          <p14:tracePt t="20435" x="5003800" y="4213225"/>
          <p14:tracePt t="20440" x="5003800" y="4237038"/>
          <p14:tracePt t="20448" x="5003800" y="4357688"/>
          <p14:tracePt t="20453" x="5003800" y="4429125"/>
          <p14:tracePt t="20464" x="5003800" y="4445000"/>
          <p14:tracePt t="20475" x="5003800" y="4508500"/>
          <p14:tracePt t="20480" x="5003800" y="4579938"/>
          <p14:tracePt t="20486" x="4987925" y="4651375"/>
          <p14:tracePt t="20493" x="4987925" y="4699000"/>
          <p14:tracePt t="20498" x="4987925" y="4730750"/>
          <p14:tracePt t="20505" x="4987925" y="4738688"/>
          <p14:tracePt t="20513" x="4972050" y="4803775"/>
          <p14:tracePt t="20520" x="4956175" y="4835525"/>
          <p14:tracePt t="20523" x="4956175" y="4843463"/>
          <p14:tracePt t="20531" x="4956175" y="4859338"/>
          <p14:tracePt t="20910" x="4932363" y="4962525"/>
          <p14:tracePt t="20917" x="4900613" y="5105400"/>
          <p14:tracePt t="20924" x="4884738" y="5240338"/>
          <p14:tracePt t="20933" x="4876800" y="5408613"/>
          <p14:tracePt t="20939" x="4860925" y="5511800"/>
          <p14:tracePt t="20947" x="4860925" y="5583238"/>
          <p14:tracePt t="20952" x="4860925" y="5670550"/>
          <p14:tracePt t="20961" x="4860925" y="5743575"/>
          <p14:tracePt t="20966" x="4860925" y="5822950"/>
          <p14:tracePt t="20973" x="4876800" y="5894388"/>
          <p14:tracePt t="20981" x="4884738" y="5965825"/>
          <p14:tracePt t="20988" x="4884738" y="6037263"/>
          <p14:tracePt t="20998" x="4900613" y="6092825"/>
          <p14:tracePt t="21004" x="4900613" y="6116638"/>
          <p14:tracePt t="21009" x="4900613" y="6148388"/>
          <p14:tracePt t="21017" x="4900613" y="6173788"/>
          <p14:tracePt t="21023" x="4900613" y="6189663"/>
          <p14:tracePt t="21032" x="4900613" y="6197600"/>
          <p14:tracePt t="21038" x="4900613" y="6205538"/>
          <p14:tracePt t="21053" x="4900613" y="6213475"/>
          <p14:tracePt t="21059" x="4900613" y="6221413"/>
          <p14:tracePt t="21075" x="4900613" y="6229350"/>
          <p14:tracePt t="21082" x="4900613" y="6237288"/>
          <p14:tracePt t="21138" x="4908550" y="6237288"/>
          <p14:tracePt t="21152" x="4916488" y="6237288"/>
          <p14:tracePt t="21167" x="4924425" y="6237288"/>
          <p14:tracePt t="21174" x="4924425" y="6245225"/>
          <p14:tracePt t="21203" x="4932363" y="6245225"/>
          <p14:tracePt t="21210" x="4932363" y="6253163"/>
          <p14:tracePt t="21218" x="4940300" y="6253163"/>
          <p14:tracePt t="21223" x="4948238" y="6253163"/>
          <p14:tracePt t="21237" x="4964113" y="6261100"/>
          <p14:tracePt t="21248" x="4972050" y="6261100"/>
          <p14:tracePt t="21252" x="4979988" y="6269038"/>
          <p14:tracePt t="21260" x="4987925" y="6276975"/>
          <p14:tracePt t="21267" x="4995863" y="6276975"/>
          <p14:tracePt t="21274" x="5003800" y="6284913"/>
          <p14:tracePt t="21282" x="5011738" y="6292850"/>
          <p14:tracePt t="21295" x="5019675" y="6300788"/>
          <p14:tracePt t="21301" x="5019675" y="6308725"/>
          <p14:tracePt t="21317" x="5027613" y="6316663"/>
          <p14:tracePt t="21323" x="5035550" y="6324600"/>
          <p14:tracePt t="21338" x="5035550" y="6332538"/>
          <p14:tracePt t="21346" x="5035550" y="6340475"/>
          <p14:tracePt t="21353" x="5043488" y="6340475"/>
          <p14:tracePt t="21367" x="5051425" y="6348413"/>
          <p14:tracePt t="21373" x="5051425" y="6356350"/>
          <p14:tracePt t="21382" x="5051425" y="6364288"/>
          <p14:tracePt t="21387" x="5059363" y="6380163"/>
          <p14:tracePt t="21400" x="5067300" y="6396038"/>
          <p14:tracePt t="21403" x="5067300" y="6427788"/>
          <p14:tracePt t="21408" x="5075238" y="6451600"/>
          <p14:tracePt t="21416" x="5084763" y="6475413"/>
          <p14:tracePt t="21424" x="5084763" y="6491288"/>
          <p14:tracePt t="21432" x="5084763" y="6507163"/>
          <p14:tracePt t="21438" x="5084763" y="6523038"/>
          <p14:tracePt t="21445" x="5084763" y="6530975"/>
          <p14:tracePt t="21458" x="5084763" y="6538913"/>
          <p14:tracePt t="21466" x="5084763" y="6546850"/>
          <p14:tracePt t="21473" x="5092700" y="6546850"/>
          <p14:tracePt t="21482" x="5092700" y="6554788"/>
          <p14:tracePt t="21488" x="5100638" y="6562725"/>
          <p14:tracePt t="21502" x="5100638" y="6570663"/>
          <p14:tracePt t="21509" x="5100638" y="6578600"/>
          <p14:tracePt t="21515" x="5108575" y="6578600"/>
          <p14:tracePt t="21522" x="5116513" y="6586538"/>
          <p14:tracePt t="21532" x="5116513" y="6594475"/>
          <p14:tracePt t="21538" x="5124450" y="6594475"/>
          <p14:tracePt t="21545" x="5132388" y="6594475"/>
          <p14:tracePt t="21552" x="5148263" y="6594475"/>
          <p14:tracePt t="21558" x="5156200" y="6602413"/>
          <p14:tracePt t="21566" x="5164138" y="6602413"/>
          <p14:tracePt t="21572" x="5172075" y="6602413"/>
          <p14:tracePt t="21582" x="5180013" y="6602413"/>
          <p14:tracePt t="21587" x="5187950" y="6602413"/>
          <p14:tracePt t="21603" x="5195888" y="6602413"/>
          <p14:tracePt t="21609" x="5203825" y="6602413"/>
          <p14:tracePt t="21616" x="5219700" y="6602413"/>
          <p14:tracePt t="21622" x="5227638" y="6602413"/>
          <p14:tracePt t="21632" x="5235575" y="6602413"/>
          <p14:tracePt t="21636" x="5251450" y="6602413"/>
          <p14:tracePt t="21648" x="5267325" y="6602413"/>
          <p14:tracePt t="21652" x="5291138" y="6602413"/>
          <p14:tracePt t="21659" x="5322888" y="6602413"/>
          <p14:tracePt t="21667" x="5346700" y="6602413"/>
          <p14:tracePt t="21672" x="5378450" y="6602413"/>
          <p14:tracePt t="21682" x="5410200" y="6602413"/>
          <p14:tracePt t="21688" x="5449888" y="6602413"/>
          <p14:tracePt t="21695" x="5491163" y="6602413"/>
          <p14:tracePt t="21702" x="5530850" y="6602413"/>
          <p14:tracePt t="21708" x="5570538" y="6602413"/>
          <p14:tracePt t="21716" x="5594350" y="6602413"/>
          <p14:tracePt t="21722" x="5618163" y="6602413"/>
          <p14:tracePt t="21732" x="5649913" y="6602413"/>
          <p14:tracePt t="21737" x="5673725" y="6602413"/>
          <p14:tracePt t="21746" x="5713413" y="6602413"/>
          <p14:tracePt t="21752" x="5745163" y="6610350"/>
          <p14:tracePt t="21758" x="5792788" y="6610350"/>
          <p14:tracePt t="21766" x="5864225" y="6610350"/>
          <p14:tracePt t="21772" x="5945188" y="6610350"/>
          <p14:tracePt t="21781" x="6032500" y="6610350"/>
          <p14:tracePt t="21786" x="6103938" y="6610350"/>
          <p14:tracePt t="21794" x="6175375" y="6610350"/>
          <p14:tracePt t="21802" x="6223000" y="6610350"/>
          <p14:tracePt t="21808" x="6278563" y="6602413"/>
          <p14:tracePt t="21815" x="6351588" y="6602413"/>
          <p14:tracePt t="21823" x="6415088" y="6602413"/>
          <p14:tracePt t="21832" x="6486525" y="6594475"/>
          <p14:tracePt t="21837" x="6557963" y="6594475"/>
          <p14:tracePt t="21843" x="6629400" y="6594475"/>
          <p14:tracePt t="21852" x="6669088" y="6594475"/>
          <p14:tracePt t="21857" x="6700838" y="6594475"/>
          <p14:tracePt t="21867" x="6734175" y="6594475"/>
          <p14:tracePt t="21873" x="6757988" y="6594475"/>
          <p14:tracePt t="21883" x="6797675" y="6594475"/>
          <p14:tracePt t="21887" x="6821488" y="6594475"/>
          <p14:tracePt t="21893" x="6853238" y="6594475"/>
          <p14:tracePt t="21901" x="6892925" y="6594475"/>
          <p14:tracePt t="21907" x="6956425" y="6594475"/>
          <p14:tracePt t="21914" x="7004050" y="6594475"/>
          <p14:tracePt t="21922" x="7059613" y="6594475"/>
          <p14:tracePt t="21933" x="7107238" y="6594475"/>
          <p14:tracePt t="21937" x="7164388" y="6594475"/>
          <p14:tracePt t="21944" x="7204075" y="6594475"/>
          <p14:tracePt t="21951" x="7227888" y="6586538"/>
          <p14:tracePt t="21958" x="7259638" y="6586538"/>
          <p14:tracePt t="21966" x="7283450" y="6578600"/>
          <p14:tracePt t="21972" x="7315200" y="6578600"/>
          <p14:tracePt t="21982" x="7339013" y="6578600"/>
          <p14:tracePt t="21987" x="7370763" y="6578600"/>
          <p14:tracePt t="21994" x="7402513" y="6578600"/>
          <p14:tracePt t="22002" x="7442200" y="6578600"/>
          <p14:tracePt t="22008" x="7497763" y="6578600"/>
          <p14:tracePt t="22016" x="7546975" y="6578600"/>
          <p14:tracePt t="22022" x="7586663" y="6578600"/>
          <p14:tracePt t="22031" x="7626350" y="6578600"/>
          <p14:tracePt t="22036" x="7658100" y="6578600"/>
          <p14:tracePt t="22044" x="7697788" y="6578600"/>
          <p14:tracePt t="22051" x="7729538" y="6578600"/>
          <p14:tracePt t="22058" x="7753350" y="6578600"/>
          <p14:tracePt t="22066" x="7769225" y="6578600"/>
          <p14:tracePt t="22071" x="7800975" y="6562725"/>
          <p14:tracePt t="22083" x="7816850" y="6562725"/>
          <p14:tracePt t="22087" x="7832725" y="6562725"/>
          <p14:tracePt t="22094" x="7856538" y="6554788"/>
          <p14:tracePt t="22101" x="7888288" y="6554788"/>
          <p14:tracePt t="22107" x="7904163" y="6554788"/>
          <p14:tracePt t="22116" x="7929563" y="6554788"/>
          <p14:tracePt t="22133" x="7977188" y="6554788"/>
          <p14:tracePt t="22138" x="7993063" y="6554788"/>
          <p14:tracePt t="22144" x="8008938" y="6554788"/>
          <p14:tracePt t="22152" x="8024813" y="6554788"/>
          <p14:tracePt t="22158" x="8040688" y="6554788"/>
          <p14:tracePt t="22165" x="8056563" y="6554788"/>
          <p14:tracePt t="22172" x="8064500" y="6554788"/>
          <p14:tracePt t="22183" x="8072438" y="6554788"/>
          <p14:tracePt t="22221" x="8080375" y="6554788"/>
          <p14:tracePt t="22300" x="8088313" y="6554788"/>
          <p14:tracePt t="22307" x="8096250" y="6554788"/>
          <p14:tracePt t="27064" x="8096250" y="6523038"/>
          <p14:tracePt t="27071" x="8088313" y="6483350"/>
          <p14:tracePt t="27078" x="8088313" y="6443663"/>
          <p14:tracePt t="27086" x="8064500" y="6388100"/>
          <p14:tracePt t="27091" x="8056563" y="6348413"/>
          <p14:tracePt t="27101" x="8048625" y="6316663"/>
          <p14:tracePt t="27107" x="8024813" y="6269038"/>
          <p14:tracePt t="27114" x="8001000" y="6197600"/>
          <p14:tracePt t="27122" x="7961313" y="6124575"/>
          <p14:tracePt t="27129" x="7904163" y="5997575"/>
          <p14:tracePt t="27134" x="7864475" y="5894388"/>
          <p14:tracePt t="27143" x="7800975" y="5783263"/>
          <p14:tracePt t="27148" x="7713663" y="5638800"/>
          <p14:tracePt t="27155" x="7578725" y="5424488"/>
          <p14:tracePt t="27162" x="7370763" y="5113338"/>
          <p14:tracePt t="27170" x="7227888" y="4954588"/>
          <p14:tracePt t="27176" x="7067550" y="4738688"/>
          <p14:tracePt t="27183" x="6908800" y="4524375"/>
          <p14:tracePt t="27190" x="6734175" y="4332288"/>
          <p14:tracePt t="27198" x="6573838" y="4165600"/>
          <p14:tracePt t="27205" x="6423025" y="4046538"/>
          <p14:tracePt t="27212" x="6311900" y="3951288"/>
          <p14:tracePt t="27219" x="6215063" y="3870325"/>
          <p14:tracePt t="27226" x="6103938" y="3783013"/>
          <p14:tracePt t="27234" x="5961063" y="3703638"/>
          <p14:tracePt t="27240" x="5848350" y="3632200"/>
          <p14:tracePt t="27250" x="5776913" y="3592513"/>
          <p14:tracePt t="27256" x="5705475" y="3568700"/>
          <p14:tracePt t="27263" x="5665788" y="3560763"/>
          <p14:tracePt t="27270" x="5618163" y="3536950"/>
          <p14:tracePt t="27277" x="5594350" y="3536950"/>
          <p14:tracePt t="27284" x="5570538" y="3536950"/>
          <p14:tracePt t="27290" x="5546725" y="3536950"/>
          <p14:tracePt t="27300" x="5530850" y="3536950"/>
          <p14:tracePt t="27304" x="5514975" y="3536950"/>
          <p14:tracePt t="27320" x="5507038" y="3536950"/>
          <p14:tracePt t="27593" x="5370513" y="3552825"/>
          <p14:tracePt t="27603" x="5219700" y="3552825"/>
          <p14:tracePt t="27609" x="5100638" y="3552825"/>
          <p14:tracePt t="27616" x="4964113" y="3552825"/>
          <p14:tracePt t="27629" x="4710113" y="3552825"/>
          <p14:tracePt t="27638" x="4605338" y="3536950"/>
          <p14:tracePt t="27651" x="4557713" y="3536950"/>
          <p14:tracePt t="27657" x="4478338" y="3536950"/>
          <p14:tracePt t="27664" x="4454525" y="3529013"/>
          <p14:tracePt t="27670" x="4422775" y="3521075"/>
          <p14:tracePt t="27676" x="4406900" y="3521075"/>
          <p14:tracePt t="27682" x="4383088" y="3521075"/>
          <p14:tracePt t="27689" x="4359275" y="3505200"/>
          <p14:tracePt t="27700" x="4335463" y="3505200"/>
          <p14:tracePt t="27704" x="4319588" y="3497263"/>
          <p14:tracePt t="27712" x="4279900" y="3497263"/>
          <p14:tracePt t="27718" x="4230688" y="3497263"/>
          <p14:tracePt t="27726" x="4191000" y="3497263"/>
          <p14:tracePt t="27734" x="4135438" y="3489325"/>
          <p14:tracePt t="27740" x="4095750" y="3489325"/>
          <p14:tracePt t="27751" x="4064000" y="3489325"/>
          <p14:tracePt t="27755" x="4048125" y="3489325"/>
          <p14:tracePt t="27762" x="4016375" y="3489325"/>
          <p14:tracePt t="27768" x="3992563" y="3489325"/>
          <p14:tracePt t="27775" x="3976688" y="3481388"/>
          <p14:tracePt t="27784" x="3960813" y="3481388"/>
          <p14:tracePt t="27790" x="3929063" y="3481388"/>
          <p14:tracePt t="27801" x="3905250" y="3473450"/>
          <p14:tracePt t="27805" x="3865563" y="3465513"/>
          <p14:tracePt t="27811" x="3824288" y="3465513"/>
          <p14:tracePt t="27819" x="3792538" y="3465513"/>
          <p14:tracePt t="27825" x="3760788" y="3465513"/>
          <p14:tracePt t="27832" x="3729038" y="3465513"/>
          <p14:tracePt t="27839" x="3689350" y="3465513"/>
          <p14:tracePt t="27849" x="3673475" y="3465513"/>
          <p14:tracePt t="27854" x="3649663" y="3465513"/>
          <p14:tracePt t="27860" x="3633788" y="3465513"/>
          <p14:tracePt t="27869" x="3617913" y="3473450"/>
          <p14:tracePt t="27875" x="3609975" y="3473450"/>
          <p14:tracePt t="27883" x="3602038" y="3473450"/>
          <p14:tracePt t="27889" x="3594100" y="3473450"/>
          <p14:tracePt t="27903" x="3586163" y="3473450"/>
          <p14:tracePt t="27910" x="3578225" y="3481388"/>
          <p14:tracePt t="27918" x="3578225" y="3489325"/>
          <p14:tracePt t="27925" x="3562350" y="3489325"/>
          <p14:tracePt t="27934" x="3546475" y="3497263"/>
          <p14:tracePt t="27940" x="3530600" y="3505200"/>
          <p14:tracePt t="27951" x="3490913" y="3521075"/>
          <p14:tracePt t="27954" x="3449638" y="3521075"/>
          <p14:tracePt t="27961" x="3394075" y="3544888"/>
          <p14:tracePt t="27968" x="3338513" y="3552825"/>
          <p14:tracePt t="27975" x="3298825" y="3568700"/>
          <p14:tracePt t="27984" x="3243263" y="3576638"/>
          <p14:tracePt t="27990" x="3211513" y="3576638"/>
          <p14:tracePt t="28001" x="3179763" y="3584575"/>
          <p14:tracePt t="28005" x="3163888" y="3584575"/>
          <p14:tracePt t="28010" x="3140075" y="3584575"/>
          <p14:tracePt t="28017" x="3124200" y="3584575"/>
          <p14:tracePt t="28024" x="3116263" y="3584575"/>
          <p14:tracePt t="28033" x="3100388" y="3584575"/>
          <p14:tracePt t="28050" x="3092450" y="3592513"/>
          <p14:tracePt t="28055" x="3084513" y="3592513"/>
          <p14:tracePt t="28068" x="3076575" y="3600450"/>
          <p14:tracePt t="28074" x="3068638" y="3600450"/>
          <p14:tracePt t="28084" x="3068638" y="3608388"/>
          <p14:tracePt t="28089" x="3060700" y="3616325"/>
          <p14:tracePt t="28100" x="3052763" y="3616325"/>
          <p14:tracePt t="28119" x="3043238" y="3616325"/>
          <p14:tracePt t="28270" x="3035300" y="3616325"/>
          <p14:tracePt t="28286" x="3027363" y="3616325"/>
          <p14:tracePt t="28307" x="3011488" y="3616325"/>
          <p14:tracePt t="28314" x="2995613" y="3616325"/>
          <p14:tracePt t="28324" x="2979738" y="3616325"/>
          <p14:tracePt t="28330" x="2940050" y="3616325"/>
          <p14:tracePt t="28338" x="2908300" y="3616325"/>
          <p14:tracePt t="28341" x="2876550" y="3616325"/>
          <p14:tracePt t="28348" x="2836863" y="3616325"/>
          <p14:tracePt t="28353" x="2781300" y="3616325"/>
          <p14:tracePt t="28360" x="2749550" y="3616325"/>
          <p14:tracePt t="28367" x="2693988" y="3624263"/>
          <p14:tracePt t="28374" x="2636838" y="3632200"/>
          <p14:tracePt t="28382" x="2597150" y="3656013"/>
          <p14:tracePt t="28388" x="2541588" y="3679825"/>
          <p14:tracePt t="28396" x="2446338" y="3703638"/>
          <p14:tracePt t="28403" x="2343150" y="3735388"/>
          <p14:tracePt t="28410" x="2239963" y="3743325"/>
          <p14:tracePt t="28418" x="2166938" y="3759200"/>
          <p14:tracePt t="28424" x="2095500" y="3783013"/>
          <p14:tracePt t="28433" x="2039938" y="3783013"/>
          <p14:tracePt t="28439" x="2000250" y="3790950"/>
          <p14:tracePt t="28446" x="1960563" y="3798888"/>
          <p14:tracePt t="28453" x="1928813" y="3798888"/>
          <p14:tracePt t="28460" x="1889125" y="3806825"/>
          <p14:tracePt t="28468" x="1849438" y="3822700"/>
          <p14:tracePt t="28474" x="1808163" y="3822700"/>
          <p14:tracePt t="28484" x="1776413" y="3838575"/>
          <p14:tracePt t="28489" x="1752600" y="3846513"/>
          <p14:tracePt t="28495" x="1712913" y="3854450"/>
          <p14:tracePt t="28503" x="1681163" y="3878263"/>
          <p14:tracePt t="28509" x="1657350" y="3887788"/>
          <p14:tracePt t="28517" x="1625600" y="3895725"/>
          <p14:tracePt t="28525" x="1601788" y="3919538"/>
          <p14:tracePt t="28534" x="1577975" y="3935413"/>
          <p14:tracePt t="28539" x="1562100" y="3943350"/>
          <p14:tracePt t="28545" x="1554163" y="3951288"/>
          <p14:tracePt t="28552" x="1546225" y="3967163"/>
          <p14:tracePt t="28559" x="1530350" y="3975100"/>
          <p14:tracePt t="28567" x="1522413" y="3983038"/>
          <p14:tracePt t="28573" x="1514475" y="3998913"/>
          <p14:tracePt t="28584" x="1498600" y="4006850"/>
          <p14:tracePt t="28589" x="1490663" y="4014788"/>
          <p14:tracePt t="28596" x="1482725" y="4030663"/>
          <p14:tracePt t="28602" x="1466850" y="4046538"/>
          <p14:tracePt t="28610" x="1466850" y="4062413"/>
          <p14:tracePt t="28618" x="1450975" y="4086225"/>
          <p14:tracePt t="28624" x="1435100" y="4102100"/>
          <p14:tracePt t="28632" x="1427163" y="4117975"/>
          <p14:tracePt t="28638" x="1427163" y="4133850"/>
          <p14:tracePt t="28645" x="1417638" y="4141788"/>
          <p14:tracePt t="28654" x="1417638" y="4149725"/>
          <p14:tracePt t="28668" x="1417638" y="4157663"/>
          <p14:tracePt t="28673" x="1417638" y="4165600"/>
          <p14:tracePt t="28696" x="1417638" y="4173538"/>
          <p14:tracePt t="28724" x="1417638" y="4181475"/>
          <p14:tracePt t="28732" x="1417638" y="4189413"/>
          <p14:tracePt t="28746" x="1435100" y="4197350"/>
          <p14:tracePt t="28754" x="1443038" y="4197350"/>
          <p14:tracePt t="28759" x="1458913" y="4205288"/>
          <p14:tracePt t="28767" x="1474788" y="4213225"/>
          <p14:tracePt t="28773" x="1498600" y="4213225"/>
          <p14:tracePt t="28784" x="1514475" y="4221163"/>
          <p14:tracePt t="28788" x="1530350" y="4229100"/>
          <p14:tracePt t="28795" x="1554163" y="4229100"/>
          <p14:tracePt t="28803" x="1570038" y="4244975"/>
          <p14:tracePt t="28809" x="1593850" y="4244975"/>
          <p14:tracePt t="28816" x="1617663" y="4244975"/>
          <p14:tracePt t="28823" x="1641475" y="4244975"/>
          <p14:tracePt t="28833" x="1657350" y="4244975"/>
          <p14:tracePt t="28838" x="1673225" y="4244975"/>
          <p14:tracePt t="28845" x="1704975" y="4237038"/>
          <p14:tracePt t="28854" x="1728788" y="4237038"/>
          <p14:tracePt t="28860" x="1744663" y="4237038"/>
          <p14:tracePt t="28868" x="1768475" y="4237038"/>
          <p14:tracePt t="28874" x="1784350" y="4229100"/>
          <p14:tracePt t="28882" x="1800225" y="4229100"/>
          <p14:tracePt t="28888" x="1816100" y="4229100"/>
          <p14:tracePt t="28895" x="1833563" y="4229100"/>
          <p14:tracePt t="28902" x="1841500" y="4229100"/>
          <p14:tracePt t="28909" x="1849438" y="4221163"/>
          <p14:tracePt t="28918" x="1865313" y="4221163"/>
          <p14:tracePt t="28935" x="1873250" y="4221163"/>
          <p14:tracePt t="28939" x="1889125" y="4221163"/>
          <p14:tracePt t="28946" x="1912938" y="4205288"/>
          <p14:tracePt t="28952" x="1928813" y="4205288"/>
          <p14:tracePt t="28958" x="1944688" y="4197350"/>
          <p14:tracePt t="28967" x="1960563" y="4197350"/>
          <p14:tracePt t="28973" x="1976438" y="4197350"/>
          <p14:tracePt t="28985" x="2000250" y="4197350"/>
          <p14:tracePt t="28989" x="2016125" y="4197350"/>
          <p14:tracePt t="28995" x="2047875" y="4197350"/>
          <p14:tracePt t="29002" x="2063750" y="4197350"/>
          <p14:tracePt t="29008" x="2079625" y="4197350"/>
          <p14:tracePt t="29017" x="2095500" y="4197350"/>
          <p14:tracePt t="29023" x="2111375" y="4197350"/>
          <p14:tracePt t="29034" x="2119313" y="4197350"/>
          <p14:tracePt t="29038" x="2135188" y="4197350"/>
          <p14:tracePt t="29045" x="2151063" y="4197350"/>
          <p14:tracePt t="29053" x="2166938" y="4197350"/>
          <p14:tracePt t="29059" x="2182813" y="4197350"/>
          <p14:tracePt t="29068" x="2198688" y="4197350"/>
          <p14:tracePt t="29073" x="2214563" y="4197350"/>
          <p14:tracePt t="29084" x="2230438" y="4197350"/>
          <p14:tracePt t="29088" x="2247900" y="4197350"/>
          <p14:tracePt t="29094" x="2263775" y="4197350"/>
          <p14:tracePt t="29102" x="2279650" y="4197350"/>
          <p14:tracePt t="29108" x="2295525" y="4197350"/>
          <p14:tracePt t="29120" x="2311400" y="4197350"/>
          <p14:tracePt t="29125" x="2327275" y="4197350"/>
          <p14:tracePt t="29134" x="2359025" y="4197350"/>
          <p14:tracePt t="29140" x="2366963" y="4197350"/>
          <p14:tracePt t="29146" x="2390775" y="4197350"/>
          <p14:tracePt t="29153" x="2414588" y="4197350"/>
          <p14:tracePt t="29158" x="2430463" y="4197350"/>
          <p14:tracePt t="29167" x="2446338" y="4197350"/>
          <p14:tracePt t="29173" x="2462213" y="4197350"/>
          <p14:tracePt t="29180" x="2493963" y="4197350"/>
          <p14:tracePt t="29189" x="2517775" y="4197350"/>
          <p14:tracePt t="29194" x="2533650" y="4197350"/>
          <p14:tracePt t="29202" x="2549525" y="4197350"/>
          <p14:tracePt t="29209" x="2565400" y="4197350"/>
          <p14:tracePt t="29217" x="2581275" y="4197350"/>
          <p14:tracePt t="29222" x="2605088" y="4197350"/>
          <p14:tracePt t="29230" x="2620963" y="4213225"/>
          <p14:tracePt t="29237" x="2628900" y="4213225"/>
          <p14:tracePt t="29244" x="2636838" y="4213225"/>
          <p14:tracePt t="29253" x="2646363" y="4213225"/>
          <p14:tracePt t="29268" x="2654300" y="4213225"/>
          <p14:tracePt t="29273" x="2662238" y="4213225"/>
          <p14:tracePt t="29287" x="2670175" y="4213225"/>
          <p14:tracePt t="29293" x="2678113" y="4213225"/>
          <p14:tracePt t="29308" x="2686050" y="4213225"/>
          <p14:tracePt t="29319" x="2693988" y="4213225"/>
          <p14:tracePt t="29330" x="2701925" y="4213225"/>
          <p14:tracePt t="29337" x="2709863" y="4213225"/>
          <p14:tracePt t="29351" x="2717800" y="4213225"/>
          <p14:tracePt t="29358" x="2725738" y="4221163"/>
          <p14:tracePt t="29388" x="2725738" y="4229100"/>
          <p14:tracePt t="30117" x="2733675" y="4229100"/>
          <p14:tracePt t="30136" x="2741613" y="4229100"/>
          <p14:tracePt t="30142" x="2749550" y="4229100"/>
          <p14:tracePt t="30154" x="2757488" y="4229100"/>
          <p14:tracePt t="30163" x="2765425" y="4229100"/>
          <p14:tracePt t="30174" x="2773363" y="4221163"/>
          <p14:tracePt t="30181" x="2781300" y="4221163"/>
          <p14:tracePt t="30199" x="2789238" y="4221163"/>
          <p14:tracePt t="30213" x="2797175" y="4221163"/>
          <p14:tracePt t="30227" x="2805113" y="4221163"/>
          <p14:tracePt t="30242" x="2813050" y="4213225"/>
          <p14:tracePt t="30251" x="2820988" y="4205288"/>
          <p14:tracePt t="30256" x="2836863" y="4205288"/>
          <p14:tracePt t="30264" x="2836863" y="4197350"/>
          <p14:tracePt t="30271" x="2844800" y="4197350"/>
          <p14:tracePt t="30277" x="2852738" y="4197350"/>
          <p14:tracePt t="30285" x="2852738" y="4189413"/>
          <p14:tracePt t="30292" x="2860675" y="4189413"/>
          <p14:tracePt t="30300" x="2868613" y="4189413"/>
          <p14:tracePt t="30319" x="2876550" y="4189413"/>
          <p14:tracePt t="30322" x="2884488" y="4189413"/>
          <p14:tracePt t="30335" x="2892425" y="4189413"/>
          <p14:tracePt t="30342" x="2900363" y="4189413"/>
          <p14:tracePt t="30364" x="2908300" y="4181475"/>
          <p14:tracePt t="30377" x="2924175" y="4173538"/>
          <p14:tracePt t="30387" x="2932113" y="4173538"/>
          <p14:tracePt t="30392" x="2940050" y="4173538"/>
          <p14:tracePt t="30406" x="2947988" y="4173538"/>
          <p14:tracePt t="30418" x="2955925" y="4173538"/>
          <p14:tracePt t="30421" x="2963863" y="4173538"/>
          <p14:tracePt t="30427" x="2971800" y="4173538"/>
          <p14:tracePt t="30442" x="2987675" y="4173538"/>
          <p14:tracePt t="30456" x="2995613" y="4173538"/>
          <p14:tracePt t="30464" x="3003550" y="4173538"/>
          <p14:tracePt t="30477" x="3011488" y="4165600"/>
          <p14:tracePt t="30485" x="3027363" y="4165600"/>
          <p14:tracePt t="30491" x="3035300" y="4165600"/>
          <p14:tracePt t="30502" x="3043238" y="4165600"/>
          <p14:tracePt t="30506" x="3060700" y="4165600"/>
          <p14:tracePt t="30520" x="3068638" y="4165600"/>
          <p14:tracePt t="30523" x="3076575" y="4165600"/>
          <p14:tracePt t="30527" x="3092450" y="4165600"/>
          <p14:tracePt t="30536" x="3100388" y="4165600"/>
          <p14:tracePt t="30541" x="3108325" y="4165600"/>
          <p14:tracePt t="30551" x="3116263" y="4165600"/>
          <p14:tracePt t="30563" x="3124200" y="4165600"/>
          <p14:tracePt t="30571" x="3132138" y="4165600"/>
          <p14:tracePt t="30577" x="3148013" y="4165600"/>
          <p14:tracePt t="30587" x="3155950" y="4165600"/>
          <p14:tracePt t="30592" x="3163888" y="4165600"/>
          <p14:tracePt t="30601" x="3179763" y="4165600"/>
          <p14:tracePt t="30606" x="3187700" y="4165600"/>
          <p14:tracePt t="30613" x="3195638" y="4165600"/>
          <p14:tracePt t="30621" x="3203575" y="4165600"/>
          <p14:tracePt t="30627" x="3211513" y="4165600"/>
          <p14:tracePt t="30635" x="3219450" y="4165600"/>
          <p14:tracePt t="30653" x="3227388" y="4165600"/>
          <p14:tracePt t="30657" x="3235325" y="4165600"/>
          <p14:tracePt t="30663" x="3243263" y="4165600"/>
          <p14:tracePt t="30669" x="3251200" y="4165600"/>
          <p14:tracePt t="30676" x="3267075" y="4165600"/>
          <p14:tracePt t="30685" x="3275013" y="4165600"/>
          <p14:tracePt t="30691" x="3282950" y="4165600"/>
          <p14:tracePt t="30701" x="3298825" y="4165600"/>
          <p14:tracePt t="30705" x="3306763" y="4165600"/>
          <p14:tracePt t="30714" x="3314700" y="4165600"/>
          <p14:tracePt t="30721" x="3330575" y="4165600"/>
          <p14:tracePt t="30735" x="3338513" y="4165600"/>
          <p14:tracePt t="30741" x="3346450" y="4165600"/>
          <p14:tracePt t="30751" x="3354388" y="4165600"/>
          <p14:tracePt t="30756" x="3370263" y="4165600"/>
          <p14:tracePt t="30763" x="3378200" y="4165600"/>
          <p14:tracePt t="30770" x="3386138" y="4173538"/>
          <p14:tracePt t="30776" x="3402013" y="4173538"/>
          <p14:tracePt t="30786" x="3409950" y="4173538"/>
          <p14:tracePt t="30792" x="3417888" y="4173538"/>
          <p14:tracePt t="30801" x="3425825" y="4173538"/>
          <p14:tracePt t="30820" x="3433763" y="4173538"/>
          <p14:tracePt t="30826" x="3441700" y="4173538"/>
          <p14:tracePt t="30840" x="3449638" y="4173538"/>
          <p14:tracePt t="30871" x="3459163" y="4173538"/>
          <p14:tracePt t="30890" x="3475038" y="4173538"/>
          <p14:tracePt t="30902" x="3482975" y="4173538"/>
          <p14:tracePt t="30906" x="3490913" y="4173538"/>
          <p14:tracePt t="30914" x="3506788" y="4173538"/>
          <p14:tracePt t="30922" x="3514725" y="4173538"/>
          <p14:tracePt t="30926" x="3522663" y="4173538"/>
          <p14:tracePt t="30935" x="3530600" y="4173538"/>
          <p14:tracePt t="30955" x="3538538" y="4173538"/>
          <p14:tracePt t="30963" x="3546475" y="4173538"/>
          <p14:tracePt t="30976" x="3554413" y="4173538"/>
          <p14:tracePt t="30985" x="3562350" y="4173538"/>
          <p14:tracePt t="31002" x="3570288" y="4173538"/>
          <p14:tracePt t="31006" x="3578225" y="4173538"/>
          <p14:tracePt t="31343" x="3538538" y="4173538"/>
          <p14:tracePt t="31357" x="3378200" y="4213225"/>
          <p14:tracePt t="31371" x="3187700" y="4237038"/>
          <p14:tracePt t="31377" x="3116263" y="4260850"/>
          <p14:tracePt t="31389" x="3060700" y="4260850"/>
          <p14:tracePt t="31393" x="3019425" y="4268788"/>
          <p14:tracePt t="31396" x="2995613" y="4276725"/>
          <p14:tracePt t="31405" x="2963863" y="4284663"/>
          <p14:tracePt t="31410" x="2940050" y="4300538"/>
          <p14:tracePt t="31418" x="2924175" y="4300538"/>
          <p14:tracePt t="31425" x="2900363" y="4308475"/>
          <p14:tracePt t="31434" x="2884488" y="4316413"/>
          <p14:tracePt t="31440" x="2868613" y="4316413"/>
          <p14:tracePt t="31447" x="2844800" y="4324350"/>
          <p14:tracePt t="31456" x="2828925" y="4332288"/>
          <p14:tracePt t="31461" x="2797175" y="4332288"/>
          <p14:tracePt t="31469" x="2781300" y="4340225"/>
          <p14:tracePt t="31476" x="2749550" y="4349750"/>
          <p14:tracePt t="31485" x="2725738" y="4357688"/>
          <p14:tracePt t="31490" x="2709863" y="4373563"/>
          <p14:tracePt t="31497" x="2693988" y="4381500"/>
          <p14:tracePt t="31503" x="2670175" y="4389438"/>
          <p14:tracePt t="31513" x="2654300" y="4397375"/>
          <p14:tracePt t="31522" x="2636838" y="4405313"/>
          <p14:tracePt t="31526" x="2620963" y="4405313"/>
          <p14:tracePt t="31535" x="2613025" y="4413250"/>
          <p14:tracePt t="31540" x="2605088" y="4421188"/>
          <p14:tracePt t="31547" x="2597150" y="4421188"/>
          <p14:tracePt t="31553" x="2589213" y="4429125"/>
          <p14:tracePt t="31560" x="2581275" y="4437063"/>
          <p14:tracePt t="31569" x="2573338" y="4437063"/>
          <p14:tracePt t="31585" x="2573338" y="4445000"/>
          <p14:tracePt t="31590" x="2565400" y="4445000"/>
          <p14:tracePt t="31597" x="2549525" y="4452938"/>
          <p14:tracePt t="31605" x="2549525" y="4460875"/>
          <p14:tracePt t="31611" x="2541588" y="4460875"/>
          <p14:tracePt t="31618" x="2533650" y="4468813"/>
          <p14:tracePt t="31625" x="2533650" y="4476750"/>
          <p14:tracePt t="31635" x="2525713" y="4476750"/>
          <p14:tracePt t="31641" x="2517775" y="4484688"/>
          <p14:tracePt t="31655" x="2509838" y="4484688"/>
          <p14:tracePt t="31661" x="2501900" y="4492625"/>
          <p14:tracePt t="31674" x="2501900" y="4500563"/>
          <p14:tracePt t="31684" x="2501900" y="4508500"/>
          <p14:tracePt t="31697" x="2501900" y="4516438"/>
          <p14:tracePt t="31704" x="2501900" y="4524375"/>
          <p14:tracePt t="31724" x="2501900" y="4532313"/>
          <p14:tracePt t="31740" x="2501900" y="4540250"/>
          <p14:tracePt t="31746" x="2501900" y="4548188"/>
          <p14:tracePt t="31761" x="2509838" y="4556125"/>
          <p14:tracePt t="31768" x="2509838" y="4564063"/>
          <p14:tracePt t="31774" x="2525713" y="4572000"/>
          <p14:tracePt t="31786" x="2525713" y="4579938"/>
          <p14:tracePt t="31791" x="2541588" y="4579938"/>
          <p14:tracePt t="31797" x="2541588" y="4587875"/>
          <p14:tracePt t="31805" x="2557463" y="4595813"/>
          <p14:tracePt t="31810" x="2565400" y="4595813"/>
          <p14:tracePt t="31818" x="2573338" y="4603750"/>
          <p14:tracePt t="31824" x="2589213" y="4611688"/>
          <p14:tracePt t="31834" x="2597150" y="4611688"/>
          <p14:tracePt t="31839" x="2605088" y="4611688"/>
          <p14:tracePt t="31847" x="2620963" y="4611688"/>
          <p14:tracePt t="31855" x="2636838" y="4611688"/>
          <p14:tracePt t="31868" x="2646363" y="4611688"/>
          <p14:tracePt t="31876" x="2662238" y="4611688"/>
          <p14:tracePt t="31883" x="2670175" y="4611688"/>
          <p14:tracePt t="31888" x="2678113" y="4611688"/>
          <p14:tracePt t="31895" x="2693988" y="4611688"/>
          <p14:tracePt t="31912" x="2709863" y="4611688"/>
          <p14:tracePt t="31920" x="2717800" y="4611688"/>
          <p14:tracePt t="31924" x="2725738" y="4611688"/>
          <p14:tracePt t="31935" x="2741613" y="4611688"/>
          <p14:tracePt t="31940" x="2757488" y="4611688"/>
          <p14:tracePt t="31946" x="2773363" y="4611688"/>
          <p14:tracePt t="31953" x="2789238" y="4603750"/>
          <p14:tracePt t="31961" x="2805113" y="4603750"/>
          <p14:tracePt t="31968" x="2828925" y="4587875"/>
          <p14:tracePt t="31974" x="2844800" y="4579938"/>
          <p14:tracePt t="31985" x="2860675" y="4579938"/>
          <p14:tracePt t="31989" x="2876550" y="4572000"/>
          <p14:tracePt t="31996" x="2892425" y="4564063"/>
          <p14:tracePt t="32002" x="2900363" y="4564063"/>
          <p14:tracePt t="32010" x="2908300" y="4564063"/>
          <p14:tracePt t="32018" x="2924175" y="4564063"/>
          <p14:tracePt t="32024" x="2924175" y="4556125"/>
          <p14:tracePt t="32035" x="2940050" y="4556125"/>
          <p14:tracePt t="32039" x="2947988" y="4548188"/>
          <p14:tracePt t="32046" x="2955925" y="4548188"/>
          <p14:tracePt t="32054" x="2971800" y="4540250"/>
          <p14:tracePt t="32060" x="2987675" y="4532313"/>
          <p14:tracePt t="32068" x="3003550" y="4532313"/>
          <p14:tracePt t="32074" x="3019425" y="4532313"/>
          <p14:tracePt t="32085" x="3027363" y="4532313"/>
          <p14:tracePt t="32089" x="3043238" y="4524375"/>
          <p14:tracePt t="32095" x="3052763" y="4524375"/>
          <p14:tracePt t="32103" x="3068638" y="4516438"/>
          <p14:tracePt t="32110" x="3076575" y="4516438"/>
          <p14:tracePt t="32119" x="3084513" y="4516438"/>
          <p14:tracePt t="32140" x="3092450" y="4516438"/>
          <p14:tracePt t="32154" x="3108325" y="4516438"/>
          <p14:tracePt t="32159" x="3116263" y="4516438"/>
          <p14:tracePt t="32167" x="3132138" y="4508500"/>
          <p14:tracePt t="32173" x="3148013" y="4508500"/>
          <p14:tracePt t="32186" x="3163888" y="4500563"/>
          <p14:tracePt t="32190" x="3179763" y="4500563"/>
          <p14:tracePt t="32196" x="3187700" y="4500563"/>
          <p14:tracePt t="32203" x="3203575" y="4492625"/>
          <p14:tracePt t="32210" x="3211513" y="4492625"/>
          <p14:tracePt t="32218" x="3219450" y="4492625"/>
          <p14:tracePt t="32223" x="3235325" y="4492625"/>
          <p14:tracePt t="32239" x="3243263" y="4492625"/>
          <p14:tracePt t="32246" x="3251200" y="4484688"/>
          <p14:tracePt t="32253" x="3259138" y="4484688"/>
          <p14:tracePt t="32259" x="3267075" y="4484688"/>
          <p14:tracePt t="32269" x="3282950" y="4484688"/>
          <p14:tracePt t="32274" x="3290888" y="4484688"/>
          <p14:tracePt t="32281" x="3306763" y="4484688"/>
          <p14:tracePt t="32289" x="3322638" y="4484688"/>
          <p14:tracePt t="32295" x="3346450" y="4476750"/>
          <p14:tracePt t="32303" x="3362325" y="4476750"/>
          <p14:tracePt t="32310" x="3394075" y="4476750"/>
          <p14:tracePt t="32319" x="3409950" y="4476750"/>
          <p14:tracePt t="32324" x="3425825" y="4476750"/>
          <p14:tracePt t="32331" x="3441700" y="4476750"/>
          <p14:tracePt t="32337" x="3459163" y="4476750"/>
          <p14:tracePt t="32345" x="3475038" y="4476750"/>
          <p14:tracePt t="32354" x="3482975" y="4476750"/>
          <p14:tracePt t="32359" x="3498850" y="4476750"/>
          <p14:tracePt t="32368" x="3506788" y="4476750"/>
          <p14:tracePt t="32373" x="3506788" y="4468813"/>
          <p14:tracePt t="32381" x="3514725" y="4468813"/>
          <p14:tracePt t="32389" x="3522663" y="4468813"/>
          <p14:tracePt t="32394" x="3538538" y="4468813"/>
          <p14:tracePt t="32404" x="3546475" y="4468813"/>
          <p14:tracePt t="32409" x="3554413" y="4460875"/>
          <p14:tracePt t="32418" x="3562350" y="4460875"/>
          <p14:tracePt t="32423" x="3570288" y="4452938"/>
          <p14:tracePt t="32431" x="3586163" y="4452938"/>
          <p14:tracePt t="32445" x="3602038" y="4452938"/>
          <p14:tracePt t="32460" x="3609975" y="4452938"/>
          <p14:tracePt t="32468" x="3617913" y="4452938"/>
          <p14:tracePt t="32480" x="3625850" y="4452938"/>
          <p14:tracePt t="32502" x="3633788" y="4452938"/>
          <p14:tracePt t="32588" x="3641725" y="4452938"/>
          <p14:tracePt t="32617" x="3649663" y="4452938"/>
          <p14:tracePt t="32624" x="3657600" y="4452938"/>
          <p14:tracePt t="32638" x="3665538" y="4452938"/>
          <p14:tracePt t="32659" x="3673475" y="4452938"/>
          <p14:tracePt t="32724" x="3681413" y="4452938"/>
          <p14:tracePt t="32745" x="3689350" y="4452938"/>
          <p14:tracePt t="32758" x="3697288" y="4452938"/>
          <p14:tracePt t="32766" x="3705225" y="4452938"/>
          <p14:tracePt t="32789" x="3713163" y="4452938"/>
          <p14:tracePt t="32801" x="3721100" y="4445000"/>
          <p14:tracePt t="32809" x="3729038" y="4445000"/>
          <p14:tracePt t="32818" x="3736975" y="4445000"/>
          <p14:tracePt t="32822" x="3752850" y="4445000"/>
          <p14:tracePt t="32830" x="3760788" y="4437063"/>
          <p14:tracePt t="32838" x="3776663" y="4437063"/>
          <p14:tracePt t="32845" x="3792538" y="4437063"/>
          <p14:tracePt t="32852" x="3800475" y="4429125"/>
          <p14:tracePt t="32859" x="3816350" y="4429125"/>
          <p14:tracePt t="32869" x="3832225" y="4429125"/>
          <p14:tracePt t="32874" x="3848100" y="4429125"/>
          <p14:tracePt t="32880" x="3865563" y="4429125"/>
          <p14:tracePt t="32886" x="3881438" y="4429125"/>
          <p14:tracePt t="32893" x="3897313" y="4429125"/>
          <p14:tracePt t="32902" x="3913188" y="4421188"/>
          <p14:tracePt t="32909" x="3921125" y="4421188"/>
          <p14:tracePt t="32920" x="3937000" y="4421188"/>
          <p14:tracePt t="32930" x="3944938" y="4421188"/>
          <p14:tracePt t="32936" x="3952875" y="4421188"/>
          <p14:tracePt t="32954" x="3960813" y="4421188"/>
          <p14:tracePt t="32959" x="3968750" y="4421188"/>
          <p14:tracePt t="33065" x="3984625" y="4421188"/>
          <p14:tracePt t="33080" x="4000500" y="4421188"/>
          <p14:tracePt t="33093" x="4008438" y="4421188"/>
          <p14:tracePt t="33118" x="4016375" y="4421188"/>
          <p14:tracePt t="33124" x="4024313" y="4421188"/>
          <p14:tracePt t="33709" x="4016375" y="4421188"/>
          <p14:tracePt t="33718" x="3992563" y="4429125"/>
          <p14:tracePt t="33723" x="3937000" y="4437063"/>
          <p14:tracePt t="33731" x="3897313" y="4452938"/>
          <p14:tracePt t="33738" x="3856038" y="4468813"/>
          <p14:tracePt t="33743" x="3824288" y="4476750"/>
          <p14:tracePt t="33750" x="3800475" y="4492625"/>
          <p14:tracePt t="33758" x="3768725" y="4500563"/>
          <p14:tracePt t="33764" x="3744913" y="4508500"/>
          <p14:tracePt t="33773" x="3729038" y="4508500"/>
          <p14:tracePt t="33780" x="3713163" y="4516438"/>
          <p14:tracePt t="33787" x="3681413" y="4524375"/>
          <p14:tracePt t="33793" x="3657600" y="4524375"/>
          <p14:tracePt t="33800" x="3625850" y="4524375"/>
          <p14:tracePt t="33806" x="3578225" y="4532313"/>
          <p14:tracePt t="33813" x="3522663" y="4548188"/>
          <p14:tracePt t="33821" x="3433763" y="4556125"/>
          <p14:tracePt t="33827" x="3362325" y="4572000"/>
          <p14:tracePt t="33834" x="3322638" y="4579938"/>
          <p14:tracePt t="33842" x="3267075" y="4595813"/>
          <p14:tracePt t="33851" x="3211513" y="4603750"/>
          <p14:tracePt t="33857" x="3155950" y="4611688"/>
          <p14:tracePt t="33863" x="3100388" y="4627563"/>
          <p14:tracePt t="33871" x="3043238" y="4635500"/>
          <p14:tracePt t="33877" x="2995613" y="4635500"/>
          <p14:tracePt t="33884" x="2955925" y="4635500"/>
          <p14:tracePt t="33892" x="2916238" y="4643438"/>
          <p14:tracePt t="33900" x="2900363" y="4643438"/>
          <p14:tracePt t="33906" x="2868613" y="4643438"/>
          <p14:tracePt t="33913" x="2844800" y="4643438"/>
          <p14:tracePt t="33921" x="2828925" y="4643438"/>
          <p14:tracePt t="33927" x="2820988" y="4643438"/>
          <p14:tracePt t="33934" x="2813050" y="4643438"/>
          <p14:tracePt t="33943" x="2797175" y="4651375"/>
          <p14:tracePt t="33956" x="2789238" y="4651375"/>
          <p14:tracePt t="33964" x="2781300" y="4651375"/>
          <p14:tracePt t="33971" x="2781300" y="4659313"/>
          <p14:tracePt t="33978" x="2773363" y="4659313"/>
          <p14:tracePt t="33987" x="2765425" y="4659313"/>
          <p14:tracePt t="34006" x="2757488" y="4659313"/>
          <p14:tracePt t="34165" x="2749550" y="4659313"/>
          <p14:tracePt t="34184" x="2741613" y="4659313"/>
          <p14:tracePt t="34196" x="2725738" y="4659313"/>
          <p14:tracePt t="34204" x="2709863" y="4659313"/>
          <p14:tracePt t="34210" x="2693988" y="4659313"/>
          <p14:tracePt t="34217" x="2662238" y="4659313"/>
          <p14:tracePt t="34230" x="2628900" y="4643438"/>
          <p14:tracePt t="34237" x="2620963" y="4643438"/>
          <p14:tracePt t="34244" x="2613025" y="4643438"/>
          <p14:tracePt t="34255" x="2605088" y="4643438"/>
          <p14:tracePt t="34265" x="2597150" y="4643438"/>
          <p14:tracePt t="34272" x="2589213" y="4643438"/>
          <p14:tracePt t="34428" x="2597150" y="4643438"/>
          <p14:tracePt t="34437" x="2613025" y="4635500"/>
          <p14:tracePt t="34443" x="2628900" y="4627563"/>
          <p14:tracePt t="34456" x="2662238" y="4627563"/>
          <p14:tracePt t="34461" x="2686050" y="4627563"/>
          <p14:tracePt t="34467" x="2701925" y="4627563"/>
          <p14:tracePt t="34473" x="2733675" y="4627563"/>
          <p14:tracePt t="34480" x="2757488" y="4627563"/>
          <p14:tracePt t="34489" x="2773363" y="4627563"/>
          <p14:tracePt t="34496" x="2805113" y="4627563"/>
          <p14:tracePt t="34500" x="2820988" y="4627563"/>
          <p14:tracePt t="34512" x="2836863" y="4627563"/>
          <p14:tracePt t="34520" x="2844800" y="4627563"/>
          <p14:tracePt t="34526" x="2852738" y="4627563"/>
          <p14:tracePt t="34540" x="2860675" y="4627563"/>
          <p14:tracePt t="34547" x="2868613" y="4627563"/>
          <p14:tracePt t="34669" x="2868613" y="4635500"/>
          <p14:tracePt t="34705" x="2860675" y="4643438"/>
          <p14:tracePt t="34712" x="2860675" y="4651375"/>
          <p14:tracePt t="34720" x="2852738" y="4651375"/>
          <p14:tracePt t="34727" x="2844800" y="4651375"/>
          <p14:tracePt t="34736" x="2844800" y="4659313"/>
          <p14:tracePt t="34741" x="2836863" y="4659313"/>
          <p14:tracePt t="34748" x="2836863" y="4667250"/>
          <p14:tracePt t="34755" x="2828925" y="4675188"/>
          <p14:tracePt t="34761" x="2820988" y="4675188"/>
          <p14:tracePt t="34769" x="2813050" y="4683125"/>
          <p14:tracePt t="34776" x="2805113" y="4691063"/>
          <p14:tracePt t="34786" x="2789238" y="4706938"/>
          <p14:tracePt t="34791" x="2781300" y="4714875"/>
          <p14:tracePt t="34798" x="2773363" y="4722813"/>
          <p14:tracePt t="34804" x="2757488" y="4738688"/>
          <p14:tracePt t="34811" x="2749550" y="4746625"/>
          <p14:tracePt t="34818" x="2741613" y="4754563"/>
          <p14:tracePt t="34825" x="2741613" y="4770438"/>
          <p14:tracePt t="34835" x="2733675" y="4778375"/>
          <p14:tracePt t="34842" x="2725738" y="4778375"/>
          <p14:tracePt t="34857" x="2725738" y="4786313"/>
          <p14:tracePt t="34862" x="2725738" y="4794250"/>
          <p14:tracePt t="34876" x="2725738" y="4803775"/>
          <p14:tracePt t="34884" x="2725738" y="4811713"/>
          <p14:tracePt t="34890" x="2725738" y="4819650"/>
          <p14:tracePt t="34897" x="2725738" y="4827588"/>
          <p14:tracePt t="34905" x="2733675" y="4835525"/>
          <p14:tracePt t="34911" x="2749550" y="4843463"/>
          <p14:tracePt t="34918" x="2757488" y="4859338"/>
          <p14:tracePt t="34925" x="2765425" y="4859338"/>
          <p14:tracePt t="34934" x="2781300" y="4867275"/>
          <p14:tracePt t="34939" x="2797175" y="4875213"/>
          <p14:tracePt t="34947" x="2813050" y="4875213"/>
          <p14:tracePt t="34955" x="2844800" y="4899025"/>
          <p14:tracePt t="34961" x="2868613" y="4899025"/>
          <p14:tracePt t="34969" x="2892425" y="4906963"/>
          <p14:tracePt t="34975" x="2916238" y="4914900"/>
          <p14:tracePt t="34984" x="2947988" y="4914900"/>
          <p14:tracePt t="34990" x="2963863" y="4922838"/>
          <p14:tracePt t="34997" x="2987675" y="4930775"/>
          <p14:tracePt t="35005" x="3003550" y="4930775"/>
          <p14:tracePt t="35011" x="3027363" y="4938713"/>
          <p14:tracePt t="35019" x="3027363" y="4946650"/>
          <p14:tracePt t="35025" x="3043238" y="4946650"/>
          <p14:tracePt t="35040" x="3052763" y="4946650"/>
          <p14:tracePt t="35047" x="3060700" y="4946650"/>
          <p14:tracePt t="35055" x="3076575" y="4946650"/>
          <p14:tracePt t="35061" x="3084513" y="4946650"/>
          <p14:tracePt t="35068" x="3092450" y="4946650"/>
          <p14:tracePt t="35075" x="3108325" y="4946650"/>
          <p14:tracePt t="35085" x="3124200" y="4946650"/>
          <p14:tracePt t="35089" x="3140075" y="4946650"/>
          <p14:tracePt t="35097" x="3163888" y="4946650"/>
          <p14:tracePt t="35104" x="3195638" y="4946650"/>
          <p14:tracePt t="35121" x="3227388" y="4946650"/>
          <p14:tracePt t="35126" x="3243263" y="4946650"/>
          <p14:tracePt t="35135" x="3259138" y="4946650"/>
          <p14:tracePt t="35140" x="3275013" y="4946650"/>
          <p14:tracePt t="35147" x="3290888" y="4946650"/>
          <p14:tracePt t="35154" x="3306763" y="4946650"/>
          <p14:tracePt t="35160" x="3314700" y="4946650"/>
          <p14:tracePt t="35168" x="3322638" y="4946650"/>
          <p14:tracePt t="35176" x="3338513" y="4946650"/>
          <p14:tracePt t="35186" x="3346450" y="4946650"/>
          <p14:tracePt t="35191" x="3354388" y="4946650"/>
          <p14:tracePt t="35197" x="3370263" y="4946650"/>
          <p14:tracePt t="35204" x="3378200" y="4946650"/>
          <p14:tracePt t="35219" x="3386138" y="4946650"/>
          <p14:tracePt t="35225" x="3394075" y="4946650"/>
          <p14:tracePt t="35234" x="3402013" y="4946650"/>
          <p14:tracePt t="35239" x="3409950" y="4946650"/>
          <p14:tracePt t="35254" x="3417888" y="4946650"/>
          <p14:tracePt t="35362" x="3425825" y="4946650"/>
          <p14:tracePt t="35953" x="3433763" y="4946650"/>
          <p14:tracePt t="35961" x="3441700" y="4946650"/>
          <p14:tracePt t="35982" x="3449638" y="4946650"/>
          <p14:tracePt t="36448" x="3482975" y="4946650"/>
          <p14:tracePt t="36458" x="3522663" y="4946650"/>
          <p14:tracePt t="36463" x="3554413" y="4946650"/>
          <p14:tracePt t="36476" x="3633788" y="4946650"/>
          <p14:tracePt t="36484" x="3673475" y="4946650"/>
          <p14:tracePt t="36495" x="3697288" y="4946650"/>
          <p14:tracePt t="36499" x="3729038" y="4946650"/>
          <p14:tracePt t="36506" x="3744913" y="4946650"/>
          <p14:tracePt t="36509" x="3760788" y="4946650"/>
          <p14:tracePt t="36517" x="3776663" y="4946650"/>
          <p14:tracePt t="36523" x="3784600" y="4946650"/>
          <p14:tracePt t="36528" x="3792538" y="4946650"/>
          <p14:tracePt t="36544" x="3800475" y="4946650"/>
          <p14:tracePt t="36573" x="3808413" y="4946650"/>
          <p14:tracePt t="36580" x="3816350" y="4946650"/>
          <p14:tracePt t="36595" x="3824288" y="4946650"/>
          <p14:tracePt t="36603" x="3832225" y="4946650"/>
          <p14:tracePt t="36608" x="3840163" y="4946650"/>
          <p14:tracePt t="36620" x="3848100" y="4946650"/>
          <p14:tracePt t="36623" x="3856038" y="4946650"/>
          <p14:tracePt t="36630" x="3865563" y="4946650"/>
          <p14:tracePt t="36639" x="3873500" y="4946650"/>
          <p14:tracePt t="36645" x="3881438" y="4946650"/>
          <p14:tracePt t="36659" x="3889375" y="4946650"/>
          <p14:tracePt t="36672" x="3897313" y="4946650"/>
          <p14:tracePt t="36680" x="3905250" y="4946650"/>
          <p14:tracePt t="36695" x="3913188" y="4946650"/>
          <p14:tracePt t="36704" x="3921125" y="4946650"/>
          <p14:tracePt t="37438" x="3856038" y="4946650"/>
          <p14:tracePt t="37447" x="3736975" y="4962525"/>
          <p14:tracePt t="37456" x="3602038" y="4970463"/>
          <p14:tracePt t="37465" x="3409950" y="5002213"/>
          <p14:tracePt t="37474" x="3338513" y="5026025"/>
          <p14:tracePt t="37480" x="3219450" y="5049838"/>
          <p14:tracePt t="37489" x="3076575" y="5065713"/>
          <p14:tracePt t="37496" x="2940050" y="5081588"/>
          <p14:tracePt t="37502" x="2820988" y="5089525"/>
          <p14:tracePt t="37507" x="2749550" y="5105400"/>
          <p14:tracePt t="37513" x="2678113" y="5113338"/>
          <p14:tracePt t="37520" x="2573338" y="5129213"/>
          <p14:tracePt t="37528" x="2501900" y="5129213"/>
          <p14:tracePt t="37535" x="2398713" y="5145088"/>
          <p14:tracePt t="37541" x="2327275" y="5153025"/>
          <p14:tracePt t="37551" x="2279650" y="5153025"/>
          <p14:tracePt t="37556" x="2239963" y="5160963"/>
          <p14:tracePt t="37563" x="2198688" y="5168900"/>
          <p14:tracePt t="37572" x="2166938" y="5168900"/>
          <p14:tracePt t="37578" x="2151063" y="5184775"/>
          <p14:tracePt t="37587" x="2127250" y="5192713"/>
          <p14:tracePt t="37593" x="2095500" y="5192713"/>
          <p14:tracePt t="37603" x="2079625" y="5192713"/>
          <p14:tracePt t="37607" x="2055813" y="5200650"/>
          <p14:tracePt t="37613" x="2024063" y="5208588"/>
          <p14:tracePt t="37621" x="2008188" y="5208588"/>
          <p14:tracePt t="37628" x="1984375" y="5208588"/>
          <p14:tracePt t="37637" x="1952625" y="5216525"/>
          <p14:tracePt t="37643" x="1936750" y="5216525"/>
          <p14:tracePt t="37653" x="1920875" y="5224463"/>
          <p14:tracePt t="37658" x="1905000" y="5232400"/>
          <p14:tracePt t="37664" x="1897063" y="5232400"/>
          <p14:tracePt t="37670" x="1889125" y="5240338"/>
          <p14:tracePt t="37686" x="1881188" y="5248275"/>
          <p14:tracePt t="37693" x="1873250" y="5248275"/>
          <p14:tracePt t="37708" x="1865313" y="5248275"/>
          <p14:tracePt t="37714" x="1865313" y="5256213"/>
          <p14:tracePt t="37721" x="1857375" y="5265738"/>
          <p14:tracePt t="37736" x="1849438" y="5273675"/>
          <p14:tracePt t="37742" x="1849438" y="5281613"/>
          <p14:tracePt t="37757" x="1841500" y="5289550"/>
          <p14:tracePt t="37764" x="1833563" y="5297488"/>
          <p14:tracePt t="37778" x="1824038" y="5305425"/>
          <p14:tracePt t="37786" x="1816100" y="5313363"/>
          <p14:tracePt t="37803" x="1808163" y="5313363"/>
          <p14:tracePt t="37807" x="1800225" y="5313363"/>
          <p14:tracePt t="37821" x="1792288" y="5313363"/>
          <p14:tracePt t="37828" x="1792288" y="5321300"/>
          <p14:tracePt t="37972" x="1800225" y="5321300"/>
          <p14:tracePt t="37979" x="1808163" y="5321300"/>
          <p14:tracePt t="37993" x="1816100" y="5321300"/>
          <p14:tracePt t="38000" x="1824038" y="5321300"/>
          <p14:tracePt t="38013" x="1833563" y="5321300"/>
          <p14:tracePt t="38021" x="1841500" y="5321300"/>
          <p14:tracePt t="38043" x="1849438" y="5321300"/>
          <p14:tracePt t="38058" x="1857375" y="5321300"/>
          <p14:tracePt t="38063" x="1865313" y="5321300"/>
          <p14:tracePt t="38092" x="1873250" y="5321300"/>
          <p14:tracePt t="38108" x="1881188" y="5321300"/>
          <p14:tracePt t="38129" x="1889125" y="5321300"/>
          <p14:tracePt t="38137" x="1897063" y="5321300"/>
          <p14:tracePt t="38156" x="1905000" y="5321300"/>
          <p14:tracePt t="38172" x="1912938" y="5321300"/>
          <p14:tracePt t="38192" x="1920875" y="5321300"/>
          <p14:tracePt t="38220" x="1928813" y="5321300"/>
          <p14:tracePt t="38226" x="1936750" y="5321300"/>
          <p14:tracePt t="38249" x="1944688" y="5321300"/>
          <p14:tracePt t="38257" x="1952625" y="5321300"/>
          <p14:tracePt t="38270" x="1960563" y="5321300"/>
          <p14:tracePt t="38287" x="1968500" y="5321300"/>
          <p14:tracePt t="38299" x="1976438" y="5321300"/>
          <p14:tracePt t="38307" x="1984375" y="5321300"/>
          <p14:tracePt t="38326" x="1992313" y="5321300"/>
          <p14:tracePt t="38340" x="2000250" y="5321300"/>
          <p14:tracePt t="38363" x="2008188" y="5321300"/>
          <p14:tracePt t="38391" x="2016125" y="5321300"/>
          <p14:tracePt t="38398" x="2024063" y="5321300"/>
          <p14:tracePt t="38413" x="2032000" y="5321300"/>
          <p14:tracePt t="38420" x="2039938" y="5321300"/>
          <p14:tracePt t="38436" x="2047875" y="5321300"/>
          <p14:tracePt t="38441" x="2055813" y="5321300"/>
          <p14:tracePt t="38456" x="2063750" y="5321300"/>
          <p14:tracePt t="38463" x="2071688" y="5313363"/>
          <p14:tracePt t="38470" x="2087563" y="5305425"/>
          <p14:tracePt t="38476" x="2095500" y="5305425"/>
          <p14:tracePt t="38490" x="2111375" y="5305425"/>
          <p14:tracePt t="38499" x="2127250" y="5305425"/>
          <p14:tracePt t="38506" x="2135188" y="5305425"/>
          <p14:tracePt t="38513" x="2143125" y="5305425"/>
          <p14:tracePt t="38522" x="2159000" y="5305425"/>
          <p14:tracePt t="38527" x="2166938" y="5305425"/>
          <p14:tracePt t="38536" x="2174875" y="5305425"/>
          <p14:tracePt t="38540" x="2190750" y="5305425"/>
          <p14:tracePt t="38548" x="2198688" y="5305425"/>
          <p14:tracePt t="38555" x="2206625" y="5305425"/>
          <p14:tracePt t="38562" x="2222500" y="5305425"/>
          <p14:tracePt t="38570" x="2230438" y="5305425"/>
          <p14:tracePt t="38576" x="2239963" y="5305425"/>
          <p14:tracePt t="38587" x="2247900" y="5305425"/>
          <p14:tracePt t="38592" x="2255838" y="5305425"/>
          <p14:tracePt t="38598" x="2263775" y="5305425"/>
          <p14:tracePt t="38605" x="2279650" y="5305425"/>
          <p14:tracePt t="38611" x="2295525" y="5305425"/>
          <p14:tracePt t="38619" x="2311400" y="5305425"/>
          <p14:tracePt t="38626" x="2327275" y="5305425"/>
          <p14:tracePt t="38637" x="2343150" y="5305425"/>
          <p14:tracePt t="38641" x="2359025" y="5305425"/>
          <p14:tracePt t="38648" x="2382838" y="5305425"/>
          <p14:tracePt t="38655" x="2398713" y="5305425"/>
          <p14:tracePt t="38662" x="2414588" y="5305425"/>
          <p14:tracePt t="38670" x="2438400" y="5289550"/>
          <p14:tracePt t="38675" x="2470150" y="5281613"/>
          <p14:tracePt t="38686" x="2486025" y="5281613"/>
          <p14:tracePt t="38691" x="2501900" y="5281613"/>
          <p14:tracePt t="38698" x="2525713" y="5273675"/>
          <p14:tracePt t="38706" x="2541588" y="5273675"/>
          <p14:tracePt t="38711" x="2557463" y="5273675"/>
          <p14:tracePt t="38719" x="2573338" y="5273675"/>
          <p14:tracePt t="38725" x="2581275" y="5273675"/>
          <p14:tracePt t="38736" x="2589213" y="5273675"/>
          <p14:tracePt t="38740" x="2605088" y="5273675"/>
          <p14:tracePt t="38755" x="2613025" y="5273675"/>
          <p14:tracePt t="38761" x="2620963" y="5273675"/>
          <p14:tracePt t="38775" x="2628900" y="5273675"/>
          <p14:tracePt t="38787" x="2636838" y="5273675"/>
          <p14:tracePt t="38798" x="2646363" y="5273675"/>
          <p14:tracePt t="39935" x="2646363" y="5281613"/>
          <p14:tracePt t="39943" x="2628900" y="5289550"/>
          <p14:tracePt t="39949" x="2620963" y="5297488"/>
          <p14:tracePt t="39959" x="2613025" y="5305425"/>
          <p14:tracePt t="39964" x="2613025" y="5313363"/>
          <p14:tracePt t="39972" x="2605088" y="5313363"/>
          <p14:tracePt t="39976" x="2597150" y="5321300"/>
          <p14:tracePt t="39984" x="2597150" y="5329238"/>
          <p14:tracePt t="39988" x="2589213" y="5329238"/>
          <p14:tracePt t="39994" x="2589213" y="5337175"/>
          <p14:tracePt t="40002" x="2589213" y="5345113"/>
          <p14:tracePt t="40024" x="2589213" y="5353050"/>
          <p14:tracePt t="40031" x="2589213" y="5368925"/>
          <p14:tracePt t="40044" x="2589213" y="5376863"/>
          <p14:tracePt t="40053" x="2597150" y="5384800"/>
          <p14:tracePt t="40059" x="2605088" y="5384800"/>
          <p14:tracePt t="40066" x="2605088" y="5392738"/>
          <p14:tracePt t="40073" x="2605088" y="5400675"/>
          <p14:tracePt t="40080" x="2613025" y="5400675"/>
          <p14:tracePt t="40088" x="2613025" y="5408613"/>
          <p14:tracePt t="40095" x="2620963" y="5416550"/>
          <p14:tracePt t="40109" x="2620963" y="5424488"/>
          <p14:tracePt t="40123" x="2620963" y="5432425"/>
          <p14:tracePt t="40131" x="2620963" y="5440363"/>
          <p14:tracePt t="40153" x="2628900" y="5440363"/>
          <p14:tracePt t="40167" x="2636838" y="5448300"/>
          <p14:tracePt t="40174" x="2646363" y="5448300"/>
          <p14:tracePt t="40179" x="2654300" y="5456238"/>
          <p14:tracePt t="40188" x="2670175" y="5456238"/>
          <p14:tracePt t="40195" x="2678113" y="5456238"/>
          <p14:tracePt t="40203" x="2686050" y="5456238"/>
          <p14:tracePt t="40208" x="2701925" y="5456238"/>
          <p14:tracePt t="40215" x="2717800" y="5456238"/>
          <p14:tracePt t="40223" x="2733675" y="5456238"/>
          <p14:tracePt t="40230" x="2749550" y="5456238"/>
          <p14:tracePt t="40237" x="2765425" y="5456238"/>
          <p14:tracePt t="40245" x="2781300" y="5456238"/>
          <p14:tracePt t="40254" x="2797175" y="5456238"/>
          <p14:tracePt t="40260" x="2813050" y="5456238"/>
          <p14:tracePt t="40266" x="2820988" y="5456238"/>
          <p14:tracePt t="40273" x="2836863" y="5456238"/>
          <p14:tracePt t="40280" x="2852738" y="5456238"/>
          <p14:tracePt t="40287" x="2868613" y="5456238"/>
          <p14:tracePt t="40295" x="2892425" y="5456238"/>
          <p14:tracePt t="40304" x="2908300" y="5456238"/>
          <p14:tracePt t="40310" x="2940050" y="5456238"/>
          <p14:tracePt t="40315" x="2963863" y="5456238"/>
          <p14:tracePt t="40323" x="2995613" y="5456238"/>
          <p14:tracePt t="40329" x="3019425" y="5456238"/>
          <p14:tracePt t="40337" x="3060700" y="5456238"/>
          <p14:tracePt t="40344" x="3076575" y="5456238"/>
          <p14:tracePt t="40353" x="3092450" y="5456238"/>
          <p14:tracePt t="40358" x="3124200" y="5456238"/>
          <p14:tracePt t="40366" x="3148013" y="5456238"/>
          <p14:tracePt t="40374" x="3163888" y="5456238"/>
          <p14:tracePt t="40379" x="3179763" y="5456238"/>
          <p14:tracePt t="40387" x="3195638" y="5456238"/>
          <p14:tracePt t="40393" x="3227388" y="5456238"/>
          <p14:tracePt t="40403" x="3251200" y="5456238"/>
          <p14:tracePt t="40408" x="3267075" y="5456238"/>
          <p14:tracePt t="40416" x="3282950" y="5456238"/>
          <p14:tracePt t="40423" x="3298825" y="5456238"/>
          <p14:tracePt t="40430" x="3314700" y="5456238"/>
          <p14:tracePt t="40438" x="3330575" y="5456238"/>
          <p14:tracePt t="40443" x="3346450" y="5456238"/>
          <p14:tracePt t="40453" x="3362325" y="5456238"/>
          <p14:tracePt t="40458" x="3378200" y="5456238"/>
          <p14:tracePt t="40465" x="3402013" y="5456238"/>
          <p14:tracePt t="40472" x="3417888" y="5456238"/>
          <p14:tracePt t="40479" x="3425825" y="5456238"/>
          <p14:tracePt t="40495" x="3441700" y="5464175"/>
          <p14:tracePt t="40505" x="3459163" y="5464175"/>
          <p14:tracePt t="40509" x="3482975" y="5464175"/>
          <p14:tracePt t="40515" x="3498850" y="5472113"/>
          <p14:tracePt t="40523" x="3514725" y="5472113"/>
          <p14:tracePt t="40529" x="3530600" y="5472113"/>
          <p14:tracePt t="40537" x="3546475" y="5472113"/>
          <p14:tracePt t="40544" x="3562350" y="5480050"/>
          <p14:tracePt t="40554" x="3594100" y="5495925"/>
          <p14:tracePt t="40558" x="3609975" y="5495925"/>
          <p14:tracePt t="40565" x="3633788" y="5495925"/>
          <p14:tracePt t="40571" x="3649663" y="5495925"/>
          <p14:tracePt t="40580" x="3665538" y="5495925"/>
          <p14:tracePt t="40588" x="3673475" y="5495925"/>
          <p14:tracePt t="40593" x="3689350" y="5495925"/>
          <p14:tracePt t="40604" x="3697288" y="5495925"/>
          <p14:tracePt t="40608" x="3705225" y="5495925"/>
          <p14:tracePt t="40615" x="3713163" y="5495925"/>
          <p14:tracePt t="40622" x="3721100" y="5495925"/>
          <p14:tracePt t="40629" x="3729038" y="5495925"/>
          <p14:tracePt t="40653" x="3736975" y="5495925"/>
          <p14:tracePt t="40665" x="3744913" y="5495925"/>
          <p14:tracePt t="40671" x="3752850" y="5503863"/>
          <p14:tracePt t="40687" x="3760788" y="5503863"/>
          <p14:tracePt t="40694" x="3768725" y="5503863"/>
          <p14:tracePt t="40709" x="3776663" y="5503863"/>
          <p14:tracePt t="40743" x="3784600" y="5503863"/>
          <p14:tracePt t="40838" x="3792538" y="5503863"/>
          <p14:tracePt t="40846" x="3800475" y="5503863"/>
          <p14:tracePt t="40953" x="3808413" y="5503863"/>
          <p14:tracePt t="40974" x="3816350" y="5503863"/>
          <p14:tracePt t="40981" x="3824288" y="5503863"/>
          <p14:tracePt t="40993" x="3832225" y="5503863"/>
          <p14:tracePt t="41002" x="3840163" y="5503863"/>
          <p14:tracePt t="41006" x="3856038" y="5503863"/>
          <p14:tracePt t="41021" x="3873500" y="5503863"/>
          <p14:tracePt t="41036" x="3889375" y="5503863"/>
          <p14:tracePt t="41042" x="3897313" y="5503863"/>
          <p14:tracePt t="41052" x="3921125" y="5503863"/>
          <p14:tracePt t="41056" x="3937000" y="5503863"/>
          <p14:tracePt t="41063" x="3968750" y="5503863"/>
          <p14:tracePt t="41071" x="3992563" y="5503863"/>
          <p14:tracePt t="41078" x="4032250" y="5503863"/>
          <p14:tracePt t="41086" x="4071938" y="5503863"/>
          <p14:tracePt t="41092" x="4095750" y="5503863"/>
          <p14:tracePt t="41103" x="4119563" y="5503863"/>
          <p14:tracePt t="41108" x="4151313" y="5503863"/>
          <p14:tracePt t="41113" x="4175125" y="5503863"/>
          <p14:tracePt t="41121" x="4191000" y="5503863"/>
          <p14:tracePt t="41137" x="4222750" y="5503863"/>
          <p14:tracePt t="41143" x="4238625" y="5503863"/>
          <p14:tracePt t="41150" x="4254500" y="5503863"/>
          <p14:tracePt t="41158" x="4279900" y="5503863"/>
          <p14:tracePt t="41163" x="4295775" y="5503863"/>
          <p14:tracePt t="41171" x="4311650" y="5503863"/>
          <p14:tracePt t="41179" x="4319588" y="5503863"/>
          <p14:tracePt t="41192" x="4327525" y="5503863"/>
          <p14:tracePt t="41200" x="4335463" y="5503863"/>
          <p14:tracePt t="41213" x="4343400" y="5503863"/>
          <p14:tracePt t="41309" x="4327525" y="5511800"/>
          <p14:tracePt t="41315" x="4303713" y="5527675"/>
          <p14:tracePt t="41323" x="4262438" y="5527675"/>
          <p14:tracePt t="41327" x="4206875" y="5543550"/>
          <p14:tracePt t="41337" x="4135438" y="5559425"/>
          <p14:tracePt t="41343" x="4064000" y="5567363"/>
          <p14:tracePt t="41353" x="3992563" y="5591175"/>
          <p14:tracePt t="41357" x="3921125" y="5607050"/>
          <p14:tracePt t="41364" x="3865563" y="5614988"/>
          <p14:tracePt t="41370" x="3808413" y="5630863"/>
          <p14:tracePt t="41378" x="3768725" y="5638800"/>
          <p14:tracePt t="41387" x="3729038" y="5662613"/>
          <p14:tracePt t="41392" x="3713163" y="5662613"/>
          <p14:tracePt t="41398" x="3673475" y="5678488"/>
          <p14:tracePt t="41407" x="3633788" y="5686425"/>
          <p14:tracePt t="41413" x="3594100" y="5702300"/>
          <p14:tracePt t="41421" x="3554413" y="5719763"/>
          <p14:tracePt t="41427" x="3498850" y="5735638"/>
          <p14:tracePt t="41437" x="3441700" y="5743575"/>
          <p14:tracePt t="41443" x="3394075" y="5767388"/>
          <p14:tracePt t="41449" x="3346450" y="5775325"/>
          <p14:tracePt t="41455" x="3306763" y="5783263"/>
          <p14:tracePt t="41463" x="3259138" y="5807075"/>
          <p14:tracePt t="41471" x="3235325" y="5807075"/>
          <p14:tracePt t="41477" x="3219450" y="5815013"/>
          <p14:tracePt t="41487" x="3195638" y="5822950"/>
          <p14:tracePt t="41493" x="3179763" y="5822950"/>
          <p14:tracePt t="41499" x="3163888" y="5830888"/>
          <p14:tracePt t="41507" x="3155950" y="5838825"/>
          <p14:tracePt t="41513" x="3148013" y="5838825"/>
          <p14:tracePt t="41527" x="3140075" y="5846763"/>
          <p14:tracePt t="41541" x="3132138" y="5854700"/>
          <p14:tracePt t="41549" x="3124200" y="5854700"/>
          <p14:tracePt t="41563" x="3116263" y="5854700"/>
          <p14:tracePt t="41572" x="3108325" y="5854700"/>
          <p14:tracePt t="41606" x="3108325" y="5862638"/>
          <p14:tracePt t="41612" x="3108325" y="5870575"/>
          <p14:tracePt t="41636" x="3108325" y="5878513"/>
          <p14:tracePt t="41642" x="3108325" y="5886450"/>
          <p14:tracePt t="41734" x="3108325" y="5894388"/>
          <p14:tracePt t="41749" x="3108325" y="5902325"/>
          <p14:tracePt t="41757" x="3108325" y="5910263"/>
          <p14:tracePt t="41909" x="3116263" y="5910263"/>
          <p14:tracePt t="41925" x="3124200" y="5910263"/>
          <p14:tracePt t="41931" x="3132138" y="5910263"/>
          <p14:tracePt t="41945" x="3140075" y="5910263"/>
          <p14:tracePt t="41966" x="3148013" y="5910263"/>
          <p14:tracePt t="41979" x="3155950" y="5910263"/>
          <p14:tracePt t="41991" x="3163888" y="5910263"/>
          <p14:tracePt t="41997" x="3171825" y="5910263"/>
          <p14:tracePt t="42011" x="3179763" y="5910263"/>
          <p14:tracePt t="42020" x="3187700" y="5902325"/>
          <p14:tracePt t="42026" x="3203575" y="5902325"/>
          <p14:tracePt t="42041" x="3211513" y="5902325"/>
          <p14:tracePt t="42046" x="3219450" y="5902325"/>
          <p14:tracePt t="42061" x="3227388" y="5902325"/>
          <p14:tracePt t="42105" x="3235325" y="5902325"/>
          <p14:tracePt t="42111" x="3243263" y="5894388"/>
          <p14:tracePt t="42126" x="3251200" y="5894388"/>
          <p14:tracePt t="42137" x="3259138" y="5894388"/>
          <p14:tracePt t="42156" x="3267075" y="5894388"/>
          <p14:tracePt t="42162" x="3275013" y="5894388"/>
          <p14:tracePt t="42187" x="3275013" y="5886450"/>
          <p14:tracePt t="42308" x="3282950" y="5886450"/>
          <p14:tracePt t="42380" x="3290888" y="5886450"/>
          <p14:tracePt t="42389" x="3290888" y="5878513"/>
          <p14:tracePt t="42401" x="3298825" y="5878513"/>
          <p14:tracePt t="42440" x="3306763" y="5878513"/>
          <p14:tracePt t="42482" x="3306763" y="5870575"/>
          <p14:tracePt t="42489" x="3314700" y="5870575"/>
          <p14:tracePt t="42518" x="3322638" y="5870575"/>
          <p14:tracePt t="42525" x="3330575" y="5862638"/>
          <p14:tracePt t="42539" x="3338513" y="5862638"/>
          <p14:tracePt t="42546" x="3346450" y="5862638"/>
          <p14:tracePt t="42561" x="3354388" y="5854700"/>
          <p14:tracePt t="42571" x="3362325" y="5854700"/>
          <p14:tracePt t="42583" x="3370263" y="5854700"/>
          <p14:tracePt t="42590" x="3378200" y="5854700"/>
          <p14:tracePt t="42605" x="3386138" y="5846763"/>
          <p14:tracePt t="42626" x="3394075" y="5846763"/>
          <p14:tracePt t="42633" x="3402013" y="5846763"/>
          <p14:tracePt t="42683" x="3409950" y="5846763"/>
          <p14:tracePt t="42778" x="3417888" y="5846763"/>
          <p14:tracePt t="42812" x="3425825" y="5846763"/>
          <p14:tracePt t="42821" x="3433763" y="5846763"/>
          <p14:tracePt t="43005" x="3441700" y="5846763"/>
          <p14:tracePt t="43026" x="3449638" y="5846763"/>
          <p14:tracePt t="43033" x="3449638" y="5838825"/>
          <p14:tracePt t="43043" x="3459163" y="5838825"/>
          <p14:tracePt t="43047" x="3467100" y="5838825"/>
          <p14:tracePt t="43196" x="3475038" y="5838825"/>
          <p14:tracePt t="43253" x="3482975" y="5838825"/>
          <p14:tracePt t="43260" x="3490913" y="5838825"/>
          <p14:tracePt t="43282" x="3498850" y="5838825"/>
          <p14:tracePt t="43296" x="3506788" y="5838825"/>
          <p14:tracePt t="43434" x="3514725" y="5838825"/>
          <p14:tracePt t="43443" x="3522663" y="5838825"/>
          <p14:tracePt t="43463" x="3530600" y="5838825"/>
          <p14:tracePt t="43477" x="3538538" y="5830888"/>
          <p14:tracePt t="43547" x="3546475" y="5830888"/>
          <p14:tracePt t="43560" x="3554413" y="5822950"/>
          <p14:tracePt t="43574" x="3554413" y="5815013"/>
          <p14:tracePt t="43580" x="3562350" y="5815013"/>
          <p14:tracePt t="43590" x="3570288" y="5815013"/>
          <p14:tracePt t="43595" x="3578225" y="5815013"/>
          <p14:tracePt t="43609" x="3594100" y="5815013"/>
          <p14:tracePt t="43624" x="3609975" y="5815013"/>
          <p14:tracePt t="43643" x="3617913" y="5815013"/>
          <p14:tracePt t="43650" x="3625850" y="5815013"/>
          <p14:tracePt t="43657" x="3633788" y="5815013"/>
          <p14:tracePt t="43669" x="3641725" y="5815013"/>
          <p14:tracePt t="43679" x="3649663" y="5815013"/>
          <p14:tracePt t="43684" x="3657600" y="5815013"/>
          <p14:tracePt t="43696" x="3665538" y="5815013"/>
          <p14:tracePt t="44110" x="3641725" y="5815013"/>
          <p14:tracePt t="44119" x="3570288" y="5830888"/>
          <p14:tracePt t="44124" x="3498850" y="5854700"/>
          <p14:tracePt t="44130" x="3425825" y="5870575"/>
          <p14:tracePt t="44141" x="3354388" y="5878513"/>
          <p14:tracePt t="44146" x="3298825" y="5886450"/>
          <p14:tracePt t="44156" x="3243263" y="5902325"/>
          <p14:tracePt t="44161" x="3203575" y="5910263"/>
          <p14:tracePt t="44166" x="3163888" y="5918200"/>
          <p14:tracePt t="44175" x="3124200" y="5934075"/>
          <p14:tracePt t="44181" x="3084513" y="5942013"/>
          <p14:tracePt t="44189" x="3043238" y="5949950"/>
          <p14:tracePt t="44193" x="2987675" y="5957888"/>
          <p14:tracePt t="44203" x="2955925" y="5973763"/>
          <p14:tracePt t="44207" x="2916238" y="5981700"/>
          <p14:tracePt t="44215" x="2884488" y="5981700"/>
          <p14:tracePt t="44223" x="2860675" y="5989638"/>
          <p14:tracePt t="44230" x="2828925" y="5997575"/>
          <p14:tracePt t="44238" x="2805113" y="5997575"/>
          <p14:tracePt t="44244" x="2773363" y="6005513"/>
          <p14:tracePt t="44254" x="2757488" y="6005513"/>
          <p14:tracePt t="44257" x="2749550" y="6013450"/>
          <p14:tracePt t="44263" x="2733675" y="6013450"/>
          <p14:tracePt t="44273" x="2725738" y="6013450"/>
          <p14:tracePt t="44279" x="2717800" y="6013450"/>
          <p14:tracePt t="45087" x="2628900" y="6045200"/>
          <p14:tracePt t="45094" x="2557463" y="6084888"/>
          <p14:tracePt t="45102" x="2478088" y="6132513"/>
          <p14:tracePt t="45112" x="2422525" y="6173788"/>
          <p14:tracePt t="45116" x="2359025" y="6205538"/>
          <p14:tracePt t="45122" x="2319338" y="6237288"/>
          <p14:tracePt t="45128" x="2271713" y="6276975"/>
          <p14:tracePt t="45139" x="2230438" y="6308725"/>
          <p14:tracePt t="45142" x="2198688" y="6332538"/>
          <p14:tracePt t="45149" x="2166938" y="6356350"/>
          <p14:tracePt t="45156" x="2151063" y="6364288"/>
          <p14:tracePt t="45163" x="2135188" y="6372225"/>
          <p14:tracePt t="45171" x="2119313" y="6388100"/>
          <p14:tracePt t="45178" x="2095500" y="6396038"/>
          <p14:tracePt t="45188" x="2087563" y="6403975"/>
          <p14:tracePt t="45193" x="2079625" y="6419850"/>
          <p14:tracePt t="45200" x="2063750" y="6419850"/>
          <p14:tracePt t="45206" x="2063750" y="6427788"/>
          <p14:tracePt t="45213" x="2055813" y="6435725"/>
          <p14:tracePt t="45227" x="2047875" y="6443663"/>
          <p14:tracePt t="45239" x="2039938" y="6451600"/>
          <p14:tracePt t="45250" x="2032000" y="6459538"/>
          <p14:tracePt t="45256" x="2024063" y="6467475"/>
          <p14:tracePt t="45271" x="2016125" y="6475413"/>
          <p14:tracePt t="45277" x="2016125" y="6483350"/>
          <p14:tracePt t="45293" x="2016125" y="6491288"/>
          <p14:tracePt t="45313" x="2016125" y="6499225"/>
          <p14:tracePt t="45337" x="2016125" y="6507163"/>
          <p14:tracePt t="45442" x="2024063" y="6507163"/>
          <p14:tracePt t="45449" x="2032000" y="6507163"/>
          <p14:tracePt t="45456" x="2047875" y="6507163"/>
          <p14:tracePt t="45463" x="2063750" y="6499225"/>
          <p14:tracePt t="45471" x="2079625" y="6499225"/>
          <p14:tracePt t="45477" x="2095500" y="6491288"/>
          <p14:tracePt t="45490" x="2111375" y="6491288"/>
          <p14:tracePt t="45492" x="2119313" y="6483350"/>
          <p14:tracePt t="45498" x="2127250" y="6483350"/>
          <p14:tracePt t="45506" x="2143125" y="6483350"/>
          <p14:tracePt t="45513" x="2151063" y="6483350"/>
          <p14:tracePt t="45521" x="2159000" y="6475413"/>
          <p14:tracePt t="45527" x="2174875" y="6467475"/>
          <p14:tracePt t="45538" x="2182813" y="6467475"/>
          <p14:tracePt t="45542" x="2190750" y="6467475"/>
          <p14:tracePt t="45556" x="2198688" y="6467475"/>
          <p14:tracePt t="45577" x="2206625" y="6459538"/>
          <p14:tracePt t="45588" x="2214563" y="6451600"/>
          <p14:tracePt t="45599" x="2222500" y="6451600"/>
          <p14:tracePt t="45606" x="2230438" y="6443663"/>
          <p14:tracePt t="45612" x="2230438" y="6435725"/>
          <p14:tracePt t="45622" x="2239963" y="6419850"/>
          <p14:tracePt t="45627" x="2247900" y="6411913"/>
          <p14:tracePt t="45638" x="2247900" y="6396038"/>
          <p14:tracePt t="45643" x="2255838" y="6364288"/>
          <p14:tracePt t="45649" x="2263775" y="6348413"/>
          <p14:tracePt t="45656" x="2263775" y="6324600"/>
          <p14:tracePt t="45663" x="2263775" y="6308725"/>
          <p14:tracePt t="45671" x="2263775" y="6292850"/>
          <p14:tracePt t="45676" x="2263775" y="6276975"/>
          <p14:tracePt t="45690" x="2263775" y="6261100"/>
          <p14:tracePt t="45693" x="2263775" y="6253163"/>
          <p14:tracePt t="45698" x="2263775" y="6245225"/>
          <p14:tracePt t="45705" x="2263775" y="6229350"/>
          <p14:tracePt t="45712" x="2263775" y="6221413"/>
          <p14:tracePt t="45721" x="2263775" y="6205538"/>
          <p14:tracePt t="45726" x="2263775" y="6197600"/>
          <p14:tracePt t="45734" x="2263775" y="6189663"/>
          <p14:tracePt t="45742" x="2263775" y="6181725"/>
          <p14:tracePt t="45758" x="2263775" y="6173788"/>
          <p14:tracePt t="45762" x="2263775" y="6164263"/>
          <p14:tracePt t="45784" x="2263775" y="6156325"/>
          <p14:tracePt t="45798" x="2263775" y="6148388"/>
          <p14:tracePt t="45834" x="2263775" y="6140450"/>
          <p14:tracePt t="45898" x="2263775" y="6132513"/>
          <p14:tracePt t="45912" x="2263775" y="6124575"/>
          <p14:tracePt t="46041" x="2255838" y="6124575"/>
          <p14:tracePt t="46713" x="2263775" y="6124575"/>
          <p14:tracePt t="46742" x="2271713" y="6124575"/>
          <p14:tracePt t="46772" x="2279650" y="6124575"/>
          <p14:tracePt t="46972" x="2287588" y="6124575"/>
          <p14:tracePt t="47356" x="2295525" y="6124575"/>
          <p14:tracePt t="47392" x="2303463" y="6124575"/>
          <p14:tracePt t="47398" x="2311400" y="6124575"/>
          <p14:tracePt t="47413" x="2319338" y="6124575"/>
          <p14:tracePt t="47419" x="2327275" y="6124575"/>
          <p14:tracePt t="47425" x="2343150" y="6124575"/>
          <p14:tracePt t="47438" x="2351088" y="6124575"/>
          <p14:tracePt t="47444" x="2359025" y="6124575"/>
          <p14:tracePt t="47454" x="2366963" y="6124575"/>
          <p14:tracePt t="47459" x="2382838" y="6132513"/>
          <p14:tracePt t="47466" x="2390775" y="6132513"/>
          <p14:tracePt t="47473" x="2398713" y="6140450"/>
          <p14:tracePt t="47481" x="2406650" y="6148388"/>
          <p14:tracePt t="47489" x="2414588" y="6156325"/>
          <p14:tracePt t="47495" x="2414588" y="6164263"/>
          <p14:tracePt t="47505" x="2430463" y="6181725"/>
          <p14:tracePt t="47516" x="2438400" y="6197600"/>
          <p14:tracePt t="47525" x="2446338" y="6197600"/>
          <p14:tracePt t="47530" x="2446338" y="6205538"/>
          <p14:tracePt t="47538" x="2454275" y="6213475"/>
          <p14:tracePt t="47545" x="2462213" y="6213475"/>
          <p14:tracePt t="47561" x="2470150" y="6221413"/>
          <p14:tracePt t="47575" x="2470150" y="6229350"/>
          <p14:tracePt t="47580" x="2478088" y="6237288"/>
          <p14:tracePt t="47588" x="2486025" y="6237288"/>
          <p14:tracePt t="47594" x="2486025" y="6253163"/>
          <p14:tracePt t="47604" x="2493963" y="6261100"/>
          <p14:tracePt t="47608" x="2501900" y="6269038"/>
          <p14:tracePt t="47616" x="2509838" y="6284913"/>
          <p14:tracePt t="47624" x="2517775" y="6292850"/>
          <p14:tracePt t="47630" x="2517775" y="6300788"/>
          <p14:tracePt t="47637" x="2517775" y="6316663"/>
          <p14:tracePt t="47644" x="2525713" y="6316663"/>
          <p14:tracePt t="47654" x="2533650" y="6324600"/>
          <p14:tracePt t="47658" x="2533650" y="6332538"/>
          <p14:tracePt t="47708" x="2541588" y="6340475"/>
          <p14:tracePt t="47737" x="2549525" y="6340475"/>
          <p14:tracePt t="48215" x="2557463" y="6340475"/>
          <p14:tracePt t="48271" x="2565400" y="6340475"/>
          <p14:tracePt t="48281" x="2573338" y="6340475"/>
          <p14:tracePt t="48295" x="2581275" y="6340475"/>
          <p14:tracePt t="48301" x="2589213" y="6340475"/>
          <p14:tracePt t="48314" x="2597150" y="6340475"/>
          <p14:tracePt t="48329" x="2605088" y="6340475"/>
          <p14:tracePt t="48372" x="2613025" y="6340475"/>
          <p14:tracePt t="48999" x="2605088" y="6340475"/>
          <p14:tracePt t="49005" x="2597150" y="6340475"/>
          <p14:tracePt t="49021" x="2589213" y="6340475"/>
          <p14:tracePt t="49027" x="2581275" y="6340475"/>
          <p14:tracePt t="49034" x="2573338" y="6348413"/>
          <p14:tracePt t="49042" x="2549525" y="6356350"/>
          <p14:tracePt t="49048" x="2533650" y="6356350"/>
          <p14:tracePt t="49057" x="2517775" y="6364288"/>
          <p14:tracePt t="49062" x="2493963" y="6364288"/>
          <p14:tracePt t="49072" x="2470150" y="6372225"/>
          <p14:tracePt t="49077" x="2454275" y="6372225"/>
          <p14:tracePt t="49084" x="2446338" y="6372225"/>
          <p14:tracePt t="49092" x="2438400" y="6372225"/>
          <p14:tracePt t="49107" x="2430463" y="6372225"/>
          <p14:tracePt t="49122" x="2414588" y="6372225"/>
          <p14:tracePt t="49126" x="2406650" y="6372225"/>
          <p14:tracePt t="49134" x="2390775" y="6372225"/>
          <p14:tracePt t="49142" x="2390775" y="6380163"/>
          <p14:tracePt t="49148" x="2382838" y="6380163"/>
          <p14:tracePt t="49155" x="2374900" y="6380163"/>
          <p14:tracePt t="49172" x="2366963" y="6380163"/>
          <p14:tracePt t="49178" x="2359025" y="6380163"/>
          <p14:tracePt t="49195" x="2351088" y="6380163"/>
          <p14:tracePt t="50037" x="2359025" y="6380163"/>
          <p14:tracePt t="50048" x="2366963" y="6380163"/>
          <p14:tracePt t="50063" x="2382838" y="6380163"/>
          <p14:tracePt t="50076" x="2390775" y="6380163"/>
          <p14:tracePt t="50082" x="2406650" y="6372225"/>
          <p14:tracePt t="50090" x="2430463" y="6364288"/>
          <p14:tracePt t="50106" x="2501900" y="6348413"/>
          <p14:tracePt t="50111" x="2525713" y="6348413"/>
          <p14:tracePt t="50122" x="2557463" y="6340475"/>
          <p14:tracePt t="50126" x="2581275" y="6332538"/>
          <p14:tracePt t="50132" x="2597150" y="6332538"/>
          <p14:tracePt t="50140" x="2613025" y="6332538"/>
          <p14:tracePt t="50148" x="2628900" y="6332538"/>
          <p14:tracePt t="50157" x="2646363" y="6332538"/>
          <p14:tracePt t="50169" x="2654300" y="6332538"/>
          <p14:tracePt t="50176" x="2662238" y="6332538"/>
          <p14:tracePt t="50190" x="2670175" y="6332538"/>
          <p14:tracePt t="50196" x="2678113" y="6332538"/>
          <p14:tracePt t="50223" x="2686050" y="6332538"/>
          <p14:tracePt t="50227" x="2693988" y="6332538"/>
          <p14:tracePt t="50240" x="2701925" y="6332538"/>
          <p14:tracePt t="50256" x="2709863" y="6332538"/>
          <p14:tracePt t="50849" x="2717800" y="6332538"/>
          <p14:tracePt t="50860" x="2725738" y="6332538"/>
          <p14:tracePt t="50866" x="2733675" y="6332538"/>
          <p14:tracePt t="50875" x="2749550" y="6332538"/>
          <p14:tracePt t="50882" x="2765425" y="6332538"/>
          <p14:tracePt t="50895" x="2781300" y="6332538"/>
          <p14:tracePt t="50910" x="2797175" y="6332538"/>
          <p14:tracePt t="50926" x="2805113" y="6332538"/>
          <p14:tracePt t="50931" x="2813050" y="6332538"/>
          <p14:tracePt t="50940" x="2820988" y="6332538"/>
          <p14:tracePt t="50945" x="2828925" y="6332538"/>
          <p14:tracePt t="50957" x="2836863" y="6332538"/>
          <p14:tracePt t="50966" x="2852738" y="6332538"/>
          <p14:tracePt t="50981" x="2868613" y="6332538"/>
          <p14:tracePt t="50995" x="2876550" y="6332538"/>
          <p14:tracePt t="51007" x="2884488" y="6332538"/>
          <p14:tracePt t="51011" x="2892425" y="6332538"/>
          <p14:tracePt t="51016" x="2900363" y="6332538"/>
          <p14:tracePt t="51038" x="2908300" y="6332538"/>
          <p14:tracePt t="51055" x="2916238" y="6332538"/>
          <p14:tracePt t="51067" x="2924175" y="6332538"/>
          <p14:tracePt t="51107" x="2932113" y="6332538"/>
          <p14:tracePt t="51109" x="2940050" y="6332538"/>
          <p14:tracePt t="51125" x="2947988" y="6332538"/>
          <p14:tracePt t="51130" x="2955925" y="6332538"/>
          <p14:tracePt t="51146" x="2963863" y="6332538"/>
          <p14:tracePt t="51156" x="2971800" y="6332538"/>
          <p14:tracePt t="51166" x="2979738" y="6332538"/>
          <p14:tracePt t="51187" x="2987675" y="6332538"/>
          <p14:tracePt t="51195" x="2995613" y="6332538"/>
          <p14:tracePt t="51225" x="3003550" y="6332538"/>
          <p14:tracePt t="51355" x="3011488" y="6332538"/>
          <p14:tracePt t="51428" x="3011488" y="6324600"/>
          <p14:tracePt t="51450" x="3011488" y="6316663"/>
          <p14:tracePt t="51468" x="3003550" y="6316663"/>
          <p14:tracePt t="51501" x="3003550" y="6308725"/>
          <p14:tracePt t="51611" x="3003550" y="6300788"/>
          <p14:tracePt t="51755" x="3003550" y="6292850"/>
          <p14:tracePt t="51852" x="3003550" y="6284913"/>
          <p14:tracePt t="51968" x="3011488" y="6284913"/>
          <p14:tracePt t="51976" x="3011488" y="6276975"/>
          <p14:tracePt t="51991" x="3019425" y="6269038"/>
          <p14:tracePt t="51997" x="3027363" y="6269038"/>
          <p14:tracePt t="52003" x="3027363" y="6261100"/>
          <p14:tracePt t="52014" x="3035300" y="6253163"/>
          <p14:tracePt t="52017" x="3043238" y="6253163"/>
          <p14:tracePt t="52023" x="3052763" y="6253163"/>
          <p14:tracePt t="52029" x="3060700" y="6253163"/>
          <p14:tracePt t="52037" x="3060700" y="6245225"/>
          <p14:tracePt t="52050" x="3068638" y="6245225"/>
          <p14:tracePt t="52078" x="3076575" y="6245225"/>
          <p14:tracePt t="52121" x="3084513" y="6245225"/>
          <p14:tracePt t="52129" x="3084513" y="6237288"/>
          <p14:tracePt t="52136" x="3092450" y="6229350"/>
          <p14:tracePt t="52145" x="3100388" y="6229350"/>
          <p14:tracePt t="52641" x="3116263" y="6221413"/>
          <p14:tracePt t="52652" x="3171825" y="6213475"/>
          <p14:tracePt t="52660" x="3211513" y="6197600"/>
          <p14:tracePt t="52672" x="3251200" y="6197600"/>
          <p14:tracePt t="52676" x="3290888" y="6181725"/>
          <p14:tracePt t="52680" x="3346450" y="6164263"/>
          <p14:tracePt t="52685" x="3386138" y="6156325"/>
          <p14:tracePt t="52693" x="3425825" y="6148388"/>
          <p14:tracePt t="52699" x="3467100" y="6140450"/>
          <p14:tracePt t="52706" x="3490913" y="6116638"/>
          <p14:tracePt t="52712" x="3546475" y="6108700"/>
          <p14:tracePt t="52724" x="3586163" y="6100763"/>
          <p14:tracePt t="52729" x="3641725" y="6076950"/>
          <p14:tracePt t="52736" x="3681413" y="6076950"/>
          <p14:tracePt t="52743" x="3705225" y="6069013"/>
          <p14:tracePt t="52749" x="3744913" y="6061075"/>
          <p14:tracePt t="52757" x="3768725" y="6061075"/>
          <p14:tracePt t="52763" x="3808413" y="6045200"/>
          <p14:tracePt t="52772" x="3832225" y="6037263"/>
          <p14:tracePt t="52792" x="3840163" y="6037263"/>
          <p14:tracePt t="53308" x="3848100" y="6037263"/>
          <p14:tracePt t="53317" x="3856038" y="6029325"/>
          <p14:tracePt t="53331" x="3881438" y="6021388"/>
          <p14:tracePt t="53339" x="3889375" y="6013450"/>
          <p14:tracePt t="53343" x="3897313" y="6013450"/>
          <p14:tracePt t="53350" x="3905250" y="6013450"/>
          <p14:tracePt t="53356" x="3921125" y="6005513"/>
          <p14:tracePt t="53362" x="3929063" y="5997575"/>
          <p14:tracePt t="53372" x="3937000" y="5981700"/>
          <p14:tracePt t="53376" x="3952875" y="5965825"/>
          <p14:tracePt t="53382" x="3968750" y="5957888"/>
          <p14:tracePt t="53391" x="3984625" y="5942013"/>
          <p14:tracePt t="53397" x="4008438" y="5926138"/>
          <p14:tracePt t="53406" x="4016375" y="5910263"/>
          <p14:tracePt t="53412" x="4024313" y="5902325"/>
          <p14:tracePt t="53422" x="4032250" y="5894388"/>
          <p14:tracePt t="53426" x="4040188" y="5894388"/>
          <p14:tracePt t="53433" x="4040188" y="5886450"/>
          <p14:tracePt t="53440" x="4040188" y="5878513"/>
          <p14:tracePt t="53447" x="4048125" y="5878513"/>
          <p14:tracePt t="53455" x="4048125" y="5870575"/>
          <p14:tracePt t="53461" x="4056063" y="5862638"/>
          <p14:tracePt t="53473" x="4064000" y="5862638"/>
          <p14:tracePt t="53477" x="4064000" y="5846763"/>
          <p14:tracePt t="53482" x="4079875" y="5838825"/>
          <p14:tracePt t="53490" x="4087813" y="5822950"/>
          <p14:tracePt t="53497" x="4111625" y="5807075"/>
          <p14:tracePt t="53507" x="4127500" y="5775325"/>
          <p14:tracePt t="53512" x="4159250" y="5759450"/>
          <p14:tracePt t="53524" x="4191000" y="5710238"/>
          <p14:tracePt t="53528" x="4222750" y="5670550"/>
          <p14:tracePt t="53535" x="4271963" y="5622925"/>
          <p14:tracePt t="53542" x="4303713" y="5583238"/>
          <p14:tracePt t="53548" x="4335463" y="5535613"/>
          <p14:tracePt t="53556" x="4367213" y="5503863"/>
          <p14:tracePt t="53561" x="4383088" y="5480050"/>
          <p14:tracePt t="53568" x="4398963" y="5456238"/>
          <p14:tracePt t="53576" x="4430713" y="5416550"/>
          <p14:tracePt t="53583" x="4462463" y="5376863"/>
          <p14:tracePt t="53590" x="4502150" y="5329238"/>
          <p14:tracePt t="53597" x="4549775" y="5265738"/>
          <p14:tracePt t="53606" x="4597400" y="5176838"/>
          <p14:tracePt t="53611" x="4668838" y="5097463"/>
          <p14:tracePt t="53618" x="4749800" y="5002213"/>
          <p14:tracePt t="53626" x="4813300" y="4922838"/>
          <p14:tracePt t="53633" x="4876800" y="4859338"/>
          <p14:tracePt t="53640" x="4940300" y="4786313"/>
          <p14:tracePt t="53647" x="4987925" y="4738688"/>
          <p14:tracePt t="53655" x="5051425" y="4659313"/>
          <p14:tracePt t="53661" x="5084763" y="4611688"/>
          <p14:tracePt t="53669" x="5116513" y="4572000"/>
          <p14:tracePt t="53677" x="5164138" y="4524375"/>
          <p14:tracePt t="53683" x="5187950" y="4484688"/>
          <p14:tracePt t="53691" x="5211763" y="4452938"/>
          <p14:tracePt t="53698" x="5251450" y="4413250"/>
          <p14:tracePt t="53707" x="5267325" y="4381500"/>
          <p14:tracePt t="53712" x="5299075" y="4349750"/>
          <p14:tracePt t="53719" x="5322888" y="4324350"/>
          <p14:tracePt t="53726" x="5354638" y="4300538"/>
          <p14:tracePt t="53733" x="5378450" y="4284663"/>
          <p14:tracePt t="53742" x="5402263" y="4268788"/>
          <p14:tracePt t="53748" x="5418138" y="4237038"/>
          <p14:tracePt t="53756" x="5434013" y="4221163"/>
          <p14:tracePt t="53761" x="5457825" y="4213225"/>
          <p14:tracePt t="53768" x="5465763" y="4205288"/>
          <p14:tracePt t="53775" x="5473700" y="4189413"/>
          <p14:tracePt t="53783" x="5491163" y="4181475"/>
          <p14:tracePt t="53790" x="5491163" y="4173538"/>
          <p14:tracePt t="53797" x="5507038" y="4165600"/>
          <p14:tracePt t="53808" x="5514975" y="4157663"/>
          <p14:tracePt t="53812" x="5522913" y="4149725"/>
          <p14:tracePt t="53819" x="5522913" y="4141788"/>
          <p14:tracePt t="53826" x="5530850" y="4141788"/>
          <p14:tracePt t="53832" x="5538788" y="4133850"/>
          <p14:tracePt t="53839" x="5546725" y="4125913"/>
          <p14:tracePt t="53846" x="5554663" y="4125913"/>
          <p14:tracePt t="53855" x="5562600" y="4110038"/>
          <p14:tracePt t="53860" x="5578475" y="4110038"/>
          <p14:tracePt t="53868" x="5578475" y="4102100"/>
          <p14:tracePt t="53876" x="5586413" y="4094163"/>
          <p14:tracePt t="53882" x="5594350" y="4094163"/>
          <p14:tracePt t="53889" x="5602288" y="4086225"/>
          <p14:tracePt t="53896" x="5610225" y="4078288"/>
          <p14:tracePt t="53905" x="5618163" y="4078288"/>
          <p14:tracePt t="53910" x="5626100" y="4078288"/>
          <p14:tracePt t="53919" x="5641975" y="4078288"/>
          <p14:tracePt t="53925" x="5657850" y="4070350"/>
          <p14:tracePt t="53932" x="5673725" y="4070350"/>
          <p14:tracePt t="53940" x="5697538" y="4062413"/>
          <p14:tracePt t="53946" x="5729288" y="4062413"/>
          <p14:tracePt t="53957" x="5753100" y="4054475"/>
          <p14:tracePt t="53961" x="5784850" y="4054475"/>
          <p14:tracePt t="53969" x="5824538" y="4046538"/>
          <p14:tracePt t="53976" x="5848350" y="4046538"/>
          <p14:tracePt t="53982" x="5897563" y="4046538"/>
          <p14:tracePt t="53991" x="5953125" y="4030663"/>
          <p14:tracePt t="53996" x="5992813" y="4022725"/>
          <p14:tracePt t="54008" x="6048375" y="4022725"/>
          <p14:tracePt t="54012" x="6119813" y="4014788"/>
          <p14:tracePt t="54018" x="6223000" y="3998913"/>
          <p14:tracePt t="54026" x="6343650" y="3998913"/>
          <p14:tracePt t="54032" x="6446838" y="3983038"/>
          <p14:tracePt t="54040" x="6534150" y="3975100"/>
          <p14:tracePt t="54046" x="6605588" y="3975100"/>
          <p14:tracePt t="54056" x="6653213" y="3975100"/>
          <p14:tracePt t="54061" x="6710363" y="3959225"/>
          <p14:tracePt t="54068" x="6750050" y="3959225"/>
          <p14:tracePt t="54076" x="6797675" y="3959225"/>
          <p14:tracePt t="54082" x="6837363" y="3967163"/>
          <p14:tracePt t="54091" x="6877050" y="3967163"/>
          <p14:tracePt t="54096" x="6916738" y="3967163"/>
          <p14:tracePt t="54107" x="6940550" y="3967163"/>
          <p14:tracePt t="54111" x="6980238" y="3967163"/>
          <p14:tracePt t="54118" x="6988175" y="3967163"/>
          <p14:tracePt t="54124" x="7011988" y="3975100"/>
          <p14:tracePt t="54133" x="7027863" y="3983038"/>
          <p14:tracePt t="54141" x="7043738" y="3983038"/>
          <p14:tracePt t="54147" x="7059613" y="3983038"/>
          <p14:tracePt t="54162" x="7067550" y="3983038"/>
          <p14:tracePt t="54168" x="7075488" y="3983038"/>
          <p14:tracePt t="54470" x="7156450" y="3983038"/>
          <p14:tracePt t="54480" x="7259638" y="3983038"/>
          <p14:tracePt t="54486" x="7378700" y="4006850"/>
          <p14:tracePt t="54498" x="7497763" y="4030663"/>
          <p14:tracePt t="54510" x="7602538" y="4054475"/>
          <p14:tracePt t="54522" x="7785100" y="4117975"/>
          <p14:tracePt t="54529" x="7888288" y="4157663"/>
          <p14:tracePt t="54534" x="8001000" y="4181475"/>
          <p14:tracePt t="54539" x="8088313" y="4213225"/>
          <p14:tracePt t="54545" x="8104188" y="4213225"/>
          <p14:tracePt t="54553" x="8199438" y="4260850"/>
          <p14:tracePt t="54559" x="8255000" y="4284663"/>
          <p14:tracePt t="54566" x="8326438" y="4308475"/>
          <p14:tracePt t="54575" x="8391525" y="4340225"/>
          <p14:tracePt t="54581" x="8462963" y="4381500"/>
          <p14:tracePt t="54589" x="8526463" y="4405313"/>
          <p14:tracePt t="54595" x="8582025" y="4429125"/>
          <p14:tracePt t="54603" x="8621713" y="4445000"/>
          <p14:tracePt t="54610" x="8661400" y="4452938"/>
          <p14:tracePt t="54617" x="8701088" y="4468813"/>
          <p14:tracePt t="54624" x="8724900" y="4468813"/>
          <p14:tracePt t="54631" x="8758238" y="4468813"/>
          <p14:tracePt t="54638" x="8782050" y="4468813"/>
          <p14:tracePt t="54645" x="8813800" y="4452938"/>
          <p14:tracePt t="54653" x="8837613" y="4452938"/>
          <p14:tracePt t="54660" x="8869363" y="4437063"/>
          <p14:tracePt t="54667" x="8932863" y="4413250"/>
          <p14:tracePt t="54675" x="9004300" y="4389438"/>
          <p14:tracePt t="54681" x="9083675" y="4340225"/>
          <p14:tracePt t="54690" x="9196388" y="4300538"/>
          <p14:tracePt t="54696" x="9267825" y="4260850"/>
          <p14:tracePt t="54703" x="9323388" y="4237038"/>
          <p14:tracePt t="54709" x="9371013" y="4213225"/>
          <p14:tracePt t="54717" x="9410700" y="4197350"/>
          <p14:tracePt t="54723" x="9466263" y="4173538"/>
          <p14:tracePt t="54731" x="9537700" y="4149725"/>
          <p14:tracePt t="54741" x="9610725" y="4125913"/>
          <p14:tracePt t="54745" x="9690100" y="4102100"/>
          <p14:tracePt t="54753" x="9729788" y="4078288"/>
          <p14:tracePt t="54761" x="9801225" y="4054475"/>
          <p14:tracePt t="54767" x="9840913" y="4030663"/>
          <p14:tracePt t="54774" x="9880600" y="4022725"/>
          <p14:tracePt t="54780" x="9912350" y="4014788"/>
          <p14:tracePt t="54789" x="9936163" y="4006850"/>
          <p14:tracePt t="54795" x="9977438" y="3990975"/>
          <p14:tracePt t="54803" x="10025063" y="3975100"/>
          <p14:tracePt t="54810" x="10064750" y="3951288"/>
          <p14:tracePt t="54816" x="10136188" y="3927475"/>
          <p14:tracePt t="54825" x="10207625" y="3903663"/>
          <p14:tracePt t="54829" x="10279063" y="3895725"/>
          <p14:tracePt t="54838" x="10350500" y="3878263"/>
          <p14:tracePt t="54844" x="10391775" y="3878263"/>
          <p14:tracePt t="54852" x="10431463" y="3878263"/>
          <p14:tracePt t="54860" x="10471150" y="3878263"/>
          <p14:tracePt t="54866" x="10502900" y="3878263"/>
          <p14:tracePt t="54873" x="10518775" y="3878263"/>
          <p14:tracePt t="54880" x="10558463" y="3878263"/>
          <p14:tracePt t="54891" x="10590213" y="3878263"/>
          <p14:tracePt t="54896" x="10629900" y="3887788"/>
          <p14:tracePt t="54901" x="10669588" y="3911600"/>
          <p14:tracePt t="54910" x="10709275" y="3919538"/>
          <p14:tracePt t="54916" x="10748963" y="3935413"/>
          <p14:tracePt t="54924" x="10774363" y="3951288"/>
          <p14:tracePt t="54931" x="10814050" y="3959225"/>
          <p14:tracePt t="54941" x="10837863" y="3967163"/>
          <p14:tracePt t="54946" x="10861675" y="3975100"/>
          <p14:tracePt t="54952" x="10893425" y="3990975"/>
          <p14:tracePt t="54960" x="10925175" y="3990975"/>
          <p14:tracePt t="54965" x="10956925" y="3998913"/>
          <p14:tracePt t="54973" x="10980738" y="4006850"/>
          <p14:tracePt t="54980" x="11020425" y="4006850"/>
          <p14:tracePt t="54989" x="11052175" y="4014788"/>
          <p14:tracePt t="54995" x="11091863" y="4022725"/>
          <p14:tracePt t="55001" x="11123613" y="4022725"/>
          <p14:tracePt t="55009" x="11155363" y="4046538"/>
          <p14:tracePt t="55016" x="11196638" y="4046538"/>
          <p14:tracePt t="55023" x="11236325" y="4054475"/>
          <p14:tracePt t="55030" x="11260138" y="4062413"/>
          <p14:tracePt t="55039" x="11299825" y="4062413"/>
          <p14:tracePt t="55044" x="11323638" y="4070350"/>
          <p14:tracePt t="55052" x="11363325" y="4070350"/>
          <p14:tracePt t="55059" x="11395075" y="4070350"/>
          <p14:tracePt t="55066" x="11418888" y="4070350"/>
          <p14:tracePt t="55076" x="11450638" y="4070350"/>
          <p14:tracePt t="55080" x="11474450" y="4070350"/>
          <p14:tracePt t="55090" x="11506200" y="4054475"/>
          <p14:tracePt t="55095" x="11530013" y="4030663"/>
          <p14:tracePt t="55102" x="11569700" y="4014788"/>
          <p14:tracePt t="55109" x="11603038" y="3990975"/>
          <p14:tracePt t="55116" x="11634788" y="3951288"/>
          <p14:tracePt t="55123" x="11682413" y="3903663"/>
          <p14:tracePt t="55131" x="11722100" y="3862388"/>
          <p14:tracePt t="55143" x="11769725" y="3814763"/>
          <p14:tracePt t="55146" x="11801475" y="3767138"/>
          <p14:tracePt t="55152" x="11841163" y="3727450"/>
          <p14:tracePt t="55159" x="11872913" y="3663950"/>
          <p14:tracePt t="55166" x="11912600" y="3592513"/>
          <p14:tracePt t="55173" x="11960225" y="3497263"/>
          <p14:tracePt t="55180" x="12009438" y="3376613"/>
          <p14:tracePt t="55190" x="12049125" y="3265488"/>
          <p14:tracePt t="55196" x="12072938" y="3178175"/>
          <p14:tracePt t="55202" x="12080875" y="3106738"/>
          <p14:tracePt t="55209" x="12104688" y="3019425"/>
          <p14:tracePt t="55216" x="12120563" y="2882900"/>
          <p14:tracePt t="55223" x="12120563" y="2779713"/>
          <p14:tracePt t="55229" x="12120563" y="2676525"/>
          <p14:tracePt t="55240" x="12120563" y="2605088"/>
          <p14:tracePt t="55245" x="12120563" y="2533650"/>
          <p14:tracePt t="55252" x="12104688" y="2460625"/>
          <p14:tracePt t="55259" x="12080875" y="2389188"/>
          <p14:tracePt t="55265" x="12072938" y="2333625"/>
          <p14:tracePt t="55275" x="12057063" y="2278063"/>
          <p14:tracePt t="55280" x="12057063" y="2230438"/>
          <p14:tracePt t="55287" x="12049125" y="2190750"/>
          <p14:tracePt t="55294" x="12041188" y="2159000"/>
          <p14:tracePt t="55302" x="12017375" y="2119313"/>
          <p14:tracePt t="55308" x="12009438" y="2103438"/>
          <p14:tracePt t="55315" x="12001500" y="2071688"/>
          <p14:tracePt t="55323" x="11984038" y="2046288"/>
          <p14:tracePt t="55330" x="11976100" y="2030413"/>
          <p14:tracePt t="55338" x="11960225" y="1998663"/>
          <p14:tracePt t="55345" x="11944350" y="1982788"/>
          <p14:tracePt t="55352" x="11936413" y="1966913"/>
          <p14:tracePt t="55358" x="11928475" y="1943100"/>
          <p14:tracePt t="55365" x="11912600" y="1935163"/>
          <p14:tracePt t="55374" x="11896725" y="1919288"/>
          <p14:tracePt t="55379" x="11872913" y="1903413"/>
          <p14:tracePt t="55391" x="11857038" y="1879600"/>
          <p14:tracePt t="55394" x="11825288" y="1863725"/>
          <p14:tracePt t="55402" x="11801475" y="1847850"/>
          <p14:tracePt t="55410" x="11753850" y="1800225"/>
          <p14:tracePt t="55416" x="11714163" y="1784350"/>
          <p14:tracePt t="55426" x="11666538" y="1736725"/>
          <p14:tracePt t="55429" x="11626850" y="1704975"/>
          <p14:tracePt t="55440" x="11545888" y="1665288"/>
          <p14:tracePt t="55444" x="11442700" y="1609725"/>
          <p14:tracePt t="55451" x="11315700" y="1584325"/>
          <p14:tracePt t="55459" x="11196638" y="1552575"/>
          <p14:tracePt t="55466" x="11091863" y="1552575"/>
          <p14:tracePt t="55474" x="10988675" y="1552575"/>
          <p14:tracePt t="55480" x="10853738" y="1552575"/>
          <p14:tracePt t="55490" x="10717213" y="1576388"/>
          <p14:tracePt t="55495" x="10550525" y="1592263"/>
          <p14:tracePt t="55500" x="10431463" y="1601788"/>
          <p14:tracePt t="55509" x="10334625" y="1633538"/>
          <p14:tracePt t="55515" x="10271125" y="1633538"/>
          <p14:tracePt t="55522" x="10199688" y="1633538"/>
          <p14:tracePt t="55529" x="10128250" y="1633538"/>
          <p14:tracePt t="55537" x="10080625" y="1633538"/>
          <p14:tracePt t="55544" x="10025063" y="1633538"/>
          <p14:tracePt t="55550" x="9961563" y="1633538"/>
          <p14:tracePt t="55558" x="9904413" y="1633538"/>
          <p14:tracePt t="55565" x="9848850" y="1633538"/>
          <p14:tracePt t="55573" x="9809163" y="1641475"/>
          <p14:tracePt t="55579" x="9753600" y="1649413"/>
          <p14:tracePt t="55590" x="9705975" y="1649413"/>
          <p14:tracePt t="55595" x="9634538" y="1649413"/>
          <p14:tracePt t="55601" x="9563100" y="1649413"/>
          <p14:tracePt t="55608" x="9529763" y="1649413"/>
          <p14:tracePt t="55615" x="9474200" y="1649413"/>
          <p14:tracePt t="55624" x="9442450" y="1649413"/>
          <p14:tracePt t="55629" x="9410700" y="1649413"/>
          <p14:tracePt t="55637" x="9371013" y="1649413"/>
          <p14:tracePt t="55643" x="9347200" y="1649413"/>
          <p14:tracePt t="55651" x="9315450" y="1649413"/>
          <p14:tracePt t="55658" x="9299575" y="1649413"/>
          <p14:tracePt t="55664" x="9283700" y="1649413"/>
          <p14:tracePt t="55674" x="9267825" y="1649413"/>
          <p14:tracePt t="55679" x="9251950" y="1649413"/>
          <p14:tracePt t="55691" x="9244013" y="1657350"/>
          <p14:tracePt t="55694" x="9236075" y="1665288"/>
          <p14:tracePt t="55708" x="9228138" y="1665288"/>
          <p14:tracePt t="55714" x="9220200" y="1673225"/>
          <p14:tracePt t="55723" x="9220200" y="1681163"/>
          <p14:tracePt t="55730" x="9204325" y="1704975"/>
          <p14:tracePt t="55740" x="9188450" y="1744663"/>
          <p14:tracePt t="55745" x="9148763" y="1800225"/>
          <p14:tracePt t="55751" x="9115425" y="1847850"/>
          <p14:tracePt t="55758" x="9075738" y="1919288"/>
          <p14:tracePt t="55765" x="9036050" y="1966913"/>
          <p14:tracePt t="55774" x="8964613" y="2046288"/>
          <p14:tracePt t="55779" x="8916988" y="2127250"/>
          <p14:tracePt t="55790" x="8869363" y="2182813"/>
          <p14:tracePt t="55794" x="8821738" y="2230438"/>
          <p14:tracePt t="55800" x="8774113" y="2278063"/>
          <p14:tracePt t="55808" x="8742363" y="2317750"/>
          <p14:tracePt t="55816" x="8709025" y="2381250"/>
          <p14:tracePt t="55824" x="8685213" y="2420938"/>
          <p14:tracePt t="55830" x="8653463" y="2484438"/>
          <p14:tracePt t="55836" x="8597900" y="2605088"/>
          <p14:tracePt t="55844" x="8542338" y="2747963"/>
          <p14:tracePt t="55850" x="8494713" y="2882900"/>
          <p14:tracePt t="55858" x="8439150" y="3027363"/>
          <p14:tracePt t="55865" x="8415338" y="3162300"/>
          <p14:tracePt t="55874" x="8351838" y="3344863"/>
          <p14:tracePt t="55880" x="8326438" y="3513138"/>
          <p14:tracePt t="55886" x="8326438" y="3663950"/>
          <p14:tracePt t="55893" x="8326438" y="3695700"/>
          <p14:tracePt t="55900" x="8326438" y="3854450"/>
          <p14:tracePt t="55908" x="8343900" y="4022725"/>
          <p14:tracePt t="55914" x="8375650" y="4197350"/>
          <p14:tracePt t="55923" x="8399463" y="4332288"/>
          <p14:tracePt t="55928" x="8439150" y="4468813"/>
          <p14:tracePt t="55935" x="8486775" y="4611688"/>
          <p14:tracePt t="55943" x="8518525" y="4827588"/>
          <p14:tracePt t="55949" x="8542338" y="4994275"/>
          <p14:tracePt t="55956" x="8566150" y="5105400"/>
          <p14:tracePt t="55964" x="8582025" y="5208588"/>
          <p14:tracePt t="55973" x="8597900" y="5345113"/>
          <p14:tracePt t="55978" x="8597900" y="5480050"/>
          <p14:tracePt t="55985" x="8597900" y="5599113"/>
          <p14:tracePt t="55993" x="8597900" y="5670550"/>
          <p14:tracePt t="55999" x="8597900" y="5735638"/>
          <p14:tracePt t="56006" x="8597900" y="5775325"/>
          <p14:tracePt t="56013" x="8582025" y="5815013"/>
          <p14:tracePt t="56022" x="8582025" y="5854700"/>
          <p14:tracePt t="56028" x="8582025" y="5894388"/>
          <p14:tracePt t="56035" x="8574088" y="5934075"/>
          <p14:tracePt t="56043" x="8566150" y="5989638"/>
          <p14:tracePt t="56048" x="8566150" y="6037263"/>
          <p14:tracePt t="56056" x="8566150" y="6053138"/>
          <p14:tracePt t="56063" x="8566150" y="6116638"/>
          <p14:tracePt t="56072" x="8550275" y="6173788"/>
          <p14:tracePt t="56078" x="8542338" y="6205538"/>
          <p14:tracePt t="56085" x="8542338" y="6221413"/>
          <p14:tracePt t="56092" x="8542338" y="6237288"/>
          <p14:tracePt t="56106" x="8542338" y="6245225"/>
          <p14:tracePt t="56113" x="8542338" y="6253163"/>
          <p14:tracePt t="56129" x="8542338" y="6261100"/>
          <p14:tracePt t="56452" x="8613775" y="6284913"/>
          <p14:tracePt t="56462" x="8693150" y="6308725"/>
          <p14:tracePt t="56468" x="8766175" y="6324600"/>
          <p14:tracePt t="56481" x="8972550" y="6348413"/>
          <p14:tracePt t="56488" x="9075738" y="6348413"/>
          <p14:tracePt t="56495" x="9180513" y="6364288"/>
          <p14:tracePt t="56501" x="9259888" y="6364288"/>
          <p14:tracePt t="56511" x="9331325" y="6372225"/>
          <p14:tracePt t="56516" x="9402763" y="6372225"/>
          <p14:tracePt t="56525" x="9474200" y="6388100"/>
          <p14:tracePt t="56527" x="9563100" y="6396038"/>
          <p14:tracePt t="56534" x="9666288" y="6396038"/>
          <p14:tracePt t="56542" x="9769475" y="6419850"/>
          <p14:tracePt t="56547" x="9856788" y="6435725"/>
          <p14:tracePt t="56555" x="9928225" y="6443663"/>
          <p14:tracePt t="56562" x="9985375" y="6459538"/>
          <p14:tracePt t="56572" x="10056813" y="6467475"/>
          <p14:tracePt t="56578" x="10128250" y="6467475"/>
          <p14:tracePt t="56584" x="10199688" y="6483350"/>
          <p14:tracePt t="56593" x="10302875" y="6491288"/>
          <p14:tracePt t="56598" x="10391775" y="6491288"/>
          <p14:tracePt t="56606" x="10455275" y="6491288"/>
          <p14:tracePt t="56611" x="10526713" y="6491288"/>
          <p14:tracePt t="56625" x="10582275" y="6483350"/>
          <p14:tracePt t="56628" x="10621963" y="6483350"/>
          <p14:tracePt t="56634" x="10669588" y="6467475"/>
          <p14:tracePt t="56642" x="10741025" y="6459538"/>
          <p14:tracePt t="56648" x="10814050" y="6459538"/>
          <p14:tracePt t="56657" x="10885488" y="6435725"/>
          <p14:tracePt t="56663" x="10956925" y="6435725"/>
          <p14:tracePt t="56670" x="11012488" y="6419850"/>
          <p14:tracePt t="56679" x="11052175" y="6411913"/>
          <p14:tracePt t="56685" x="11107738" y="6388100"/>
          <p14:tracePt t="56692" x="11147425" y="6388100"/>
          <p14:tracePt t="56698" x="11188700" y="6380163"/>
          <p14:tracePt t="56707" x="11212513" y="6372225"/>
          <p14:tracePt t="56712" x="11252200" y="6372225"/>
          <p14:tracePt t="56720" x="11291888" y="6364288"/>
          <p14:tracePt t="56727" x="11331575" y="6364288"/>
          <p14:tracePt t="56735" x="11379200" y="6348413"/>
          <p14:tracePt t="56742" x="11434763" y="6340475"/>
          <p14:tracePt t="56749" x="11474450" y="6340475"/>
          <p14:tracePt t="56757" x="11514138" y="6340475"/>
          <p14:tracePt t="56762" x="11553825" y="6332538"/>
          <p14:tracePt t="56770" x="11595100" y="6316663"/>
          <p14:tracePt t="56776" x="11618913" y="6316663"/>
          <p14:tracePt t="56785" x="11650663" y="6308725"/>
          <p14:tracePt t="56792" x="11674475" y="6300788"/>
          <p14:tracePt t="56799" x="11706225" y="6292850"/>
          <p14:tracePt t="56808" x="11730038" y="6284913"/>
          <p14:tracePt t="56813" x="11769725" y="6261100"/>
          <p14:tracePt t="56820" x="11801475" y="6261100"/>
          <p14:tracePt t="56827" x="11825288" y="6253163"/>
          <p14:tracePt t="56833" x="11841163" y="6245225"/>
          <p14:tracePt t="56842" x="11872913" y="6245225"/>
          <p14:tracePt t="56848" x="11888788" y="6237288"/>
          <p14:tracePt t="56860" x="11904663" y="6229350"/>
          <p14:tracePt t="56864" x="11928475" y="6205538"/>
          <p14:tracePt t="56869" x="11936413" y="6189663"/>
          <p14:tracePt t="56877" x="11952288" y="6173788"/>
          <p14:tracePt t="56883" x="11976100" y="6116638"/>
          <p14:tracePt t="56890" x="11984038" y="6061075"/>
          <p14:tracePt t="56897" x="12001500" y="5989638"/>
          <p14:tracePt t="56905" x="12009438" y="5918200"/>
          <p14:tracePt t="56912" x="12025313" y="5815013"/>
          <p14:tracePt t="56919" x="12025313" y="5678488"/>
          <p14:tracePt t="56927" x="12025313" y="5511800"/>
          <p14:tracePt t="56933" x="12025313" y="5392738"/>
          <p14:tracePt t="56940" x="12001500" y="5273675"/>
          <p14:tracePt t="56946" x="11976100" y="5168900"/>
          <p14:tracePt t="56956" x="11920538" y="5010150"/>
          <p14:tracePt t="56962" x="11857038" y="4835525"/>
          <p14:tracePt t="56970" x="11801475" y="4691063"/>
          <p14:tracePt t="56977" x="11745913" y="4556125"/>
          <p14:tracePt t="56983" x="11690350" y="4349750"/>
          <p14:tracePt t="56991" x="11634788" y="4117975"/>
          <p14:tracePt t="56998" x="11610975" y="3943350"/>
          <p14:tracePt t="57008" x="11577638" y="3790950"/>
          <p14:tracePt t="57013" x="11545888" y="3600450"/>
          <p14:tracePt t="57020" x="11522075" y="3400425"/>
          <p14:tracePt t="57026" x="11506200" y="3281363"/>
          <p14:tracePt t="57033" x="11482388" y="3178175"/>
          <p14:tracePt t="57040" x="11450638" y="3090863"/>
          <p14:tracePt t="57048" x="11442700" y="3003550"/>
          <p14:tracePt t="57058" x="11418888" y="2906713"/>
          <p14:tracePt t="57063" x="11403013" y="2851150"/>
          <p14:tracePt t="57070" x="11395075" y="2787650"/>
          <p14:tracePt t="57077" x="11387138" y="2747963"/>
          <p14:tracePt t="57084" x="11371263" y="2716213"/>
          <p14:tracePt t="57091" x="11371263" y="2676525"/>
          <p14:tracePt t="57097" x="11371263" y="2660650"/>
          <p14:tracePt t="57108" x="11371263" y="2636838"/>
          <p14:tracePt t="57113" x="11371263" y="2620963"/>
          <p14:tracePt t="57120" x="11371263" y="2605088"/>
          <p14:tracePt t="57127" x="11371263" y="2589213"/>
          <p14:tracePt t="57133" x="11387138" y="2565400"/>
          <p14:tracePt t="57141" x="11387138" y="2557463"/>
          <p14:tracePt t="57158" x="11387138" y="2549525"/>
          <p14:tracePt t="57162" x="11387138" y="2541588"/>
          <p14:tracePt t="57177" x="11387138" y="2533650"/>
          <p14:tracePt t="57472" x="11228388" y="2517775"/>
          <p14:tracePt t="57482" x="10933113" y="2484438"/>
          <p14:tracePt t="57487" x="10606088" y="2444750"/>
          <p14:tracePt t="57494" x="10334625" y="2373313"/>
          <p14:tracePt t="57506" x="9888538" y="2262188"/>
          <p14:tracePt t="57512" x="9586913" y="2119313"/>
          <p14:tracePt t="57518" x="9275763" y="1911350"/>
          <p14:tracePt t="57523" x="8829675" y="1633538"/>
          <p14:tracePt t="57528" x="8589963" y="1465263"/>
          <p14:tracePt t="57533" x="8415338" y="1266825"/>
          <p14:tracePt t="57539" x="8207375" y="1042988"/>
          <p14:tracePt t="57548" x="8016875" y="868363"/>
          <p14:tracePt t="57553" x="7856538" y="725488"/>
          <p14:tracePt t="57560" x="7761288" y="612775"/>
          <p14:tracePt t="57567" x="7642225" y="485775"/>
          <p14:tracePt t="57575" x="7578725" y="382588"/>
          <p14:tracePt t="57582" x="7505700" y="287338"/>
          <p14:tracePt t="57590" x="7426325" y="206375"/>
          <p14:tracePt t="57595" x="7378700" y="142875"/>
          <p14:tracePt t="57603" x="7331075" y="95250"/>
          <p14:tracePt t="57611" x="7315200" y="79375"/>
          <p14:tracePt t="57617" x="7307263" y="71438"/>
          <p14:tracePt t="57625" x="7299325" y="63500"/>
          <p14:tracePt t="57631" x="7291388" y="63500"/>
          <p14:tracePt t="57640" x="7291388" y="55563"/>
          <p14:tracePt t="58055" x="7283450" y="55563"/>
          <p14:tracePt t="58066" x="7283450" y="47625"/>
          <p14:tracePt t="58072" x="7275513" y="47625"/>
          <p14:tracePt t="58078" x="7267575" y="39688"/>
          <p14:tracePt t="58088" x="7267575" y="31750"/>
          <p14:tracePt t="58095" x="7259638" y="31750"/>
          <p14:tracePt t="58102" x="7251700" y="23813"/>
          <p14:tracePt t="58112" x="7243763" y="15875"/>
          <p14:tracePt t="58121" x="7235825" y="7938"/>
          <p14:tracePt t="58134" x="7227888" y="0"/>
          <p14:tracePt t="58145" x="7219950" y="0"/>
        </p14:tracePtLst>
      </p14:laserTraceLst>
    </p:ext>
  </p:extLs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6E10BD-37CA-6027-49F1-1F61808C7C0C}"/>
              </a:ext>
            </a:extLst>
          </p:cNvPr>
          <p:cNvSpPr>
            <a:spLocks noGrp="1"/>
          </p:cNvSpPr>
          <p:nvPr>
            <p:ph type="title"/>
          </p:nvPr>
        </p:nvSpPr>
        <p:spPr>
          <a:xfrm>
            <a:off x="1143001" y="545591"/>
            <a:ext cx="9905998" cy="1478570"/>
          </a:xfrm>
        </p:spPr>
        <p:txBody>
          <a:bodyPr/>
          <a:lstStyle/>
          <a:p>
            <a:r>
              <a:rPr lang="en-US" dirty="0"/>
              <a:t>Final_test3</a:t>
            </a:r>
          </a:p>
        </p:txBody>
      </p:sp>
      <p:sp>
        <p:nvSpPr>
          <p:cNvPr id="3" name="Content Placeholder 2">
            <a:extLst>
              <a:ext uri="{FF2B5EF4-FFF2-40B4-BE49-F238E27FC236}">
                <a16:creationId xmlns:a16="http://schemas.microsoft.com/office/drawing/2014/main" id="{A9592B5F-9732-9A7B-4DA4-231F69FACB4E}"/>
              </a:ext>
            </a:extLst>
          </p:cNvPr>
          <p:cNvSpPr>
            <a:spLocks noGrp="1"/>
          </p:cNvSpPr>
          <p:nvPr>
            <p:ph idx="1"/>
          </p:nvPr>
        </p:nvSpPr>
        <p:spPr>
          <a:xfrm>
            <a:off x="883361" y="1877206"/>
            <a:ext cx="4283279" cy="4848963"/>
          </a:xfrm>
        </p:spPr>
        <p:txBody>
          <a:bodyPr>
            <a:normAutofit fontScale="47500" lnSpcReduction="20000"/>
          </a:bodyPr>
          <a:lstStyle/>
          <a:p>
            <a:r>
              <a:rPr lang="en-US" sz="3800" dirty="0"/>
              <a:t>CNN created by “akaashsidhu”  – trained with the HAM10000 dataset with improvements</a:t>
            </a:r>
          </a:p>
          <a:p>
            <a:r>
              <a:rPr lang="en-US" sz="3800" dirty="0"/>
              <a:t>Improvements </a:t>
            </a:r>
          </a:p>
          <a:p>
            <a:r>
              <a:rPr lang="en-US" sz="3800" dirty="0"/>
              <a:t>Result Examples</a:t>
            </a:r>
          </a:p>
          <a:p>
            <a:pPr lvl="1"/>
            <a:r>
              <a:rPr lang="en-US" sz="3800" dirty="0"/>
              <a:t>Basal Cell Carcinoma submission</a:t>
            </a:r>
          </a:p>
          <a:p>
            <a:pPr lvl="2"/>
            <a:r>
              <a:rPr lang="en-US" sz="3400" dirty="0"/>
              <a:t>Predicted class: Basal cell carcinoma</a:t>
            </a:r>
          </a:p>
          <a:p>
            <a:pPr lvl="2"/>
            <a:r>
              <a:rPr lang="en-US" sz="3400" dirty="0"/>
              <a:t>Probability: 90.29%</a:t>
            </a:r>
          </a:p>
          <a:p>
            <a:pPr lvl="1"/>
            <a:r>
              <a:rPr lang="en-US" sz="3800" dirty="0"/>
              <a:t>Melanoma submission</a:t>
            </a:r>
          </a:p>
          <a:p>
            <a:pPr lvl="2"/>
            <a:r>
              <a:rPr lang="en-US" sz="3400" dirty="0"/>
              <a:t>Predicted class: Melanoma</a:t>
            </a:r>
          </a:p>
          <a:p>
            <a:pPr lvl="2"/>
            <a:r>
              <a:rPr lang="en-US" sz="3400" dirty="0"/>
              <a:t>Probability: 94.17%</a:t>
            </a:r>
          </a:p>
          <a:p>
            <a:pPr lvl="1"/>
            <a:r>
              <a:rPr lang="en-US" sz="3800" dirty="0"/>
              <a:t>Graph of the probability over 50 iterations of the image</a:t>
            </a:r>
          </a:p>
          <a:p>
            <a:pPr lvl="2"/>
            <a:r>
              <a:rPr lang="en-US" sz="3400" dirty="0"/>
              <a:t>Consistent prediction class</a:t>
            </a:r>
          </a:p>
          <a:p>
            <a:pPr lvl="2"/>
            <a:r>
              <a:rPr lang="en-US" sz="3400" dirty="0"/>
              <a:t>Probability is less consistent</a:t>
            </a:r>
          </a:p>
          <a:p>
            <a:endParaRPr lang="en-US" dirty="0"/>
          </a:p>
        </p:txBody>
      </p:sp>
      <p:pic>
        <p:nvPicPr>
          <p:cNvPr id="4098" name="Picture 2">
            <a:extLst>
              <a:ext uri="{FF2B5EF4-FFF2-40B4-BE49-F238E27FC236}">
                <a16:creationId xmlns:a16="http://schemas.microsoft.com/office/drawing/2014/main" id="{A82E67A5-2155-25EB-8335-587B454521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57241" y="1090466"/>
            <a:ext cx="3264438" cy="3175307"/>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BA9DD939-1A96-FEA0-2D22-96BCC775FA0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67402" y="3393140"/>
            <a:ext cx="3264438" cy="31753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4487837"/>
      </p:ext>
    </p:extLst>
  </p:cSld>
  <p:clrMapOvr>
    <a:masterClrMapping/>
  </p:clrMapOvr>
  <mc:AlternateContent xmlns:mc="http://schemas.openxmlformats.org/markup-compatibility/2006" xmlns:p14="http://schemas.microsoft.com/office/powerpoint/2010/main">
    <mc:Choice Requires="p14">
      <p:transition spd="slow" p14:dur="2000" advTm="74475"/>
    </mc:Choice>
    <mc:Fallback xmlns="">
      <p:transition spd="slow" advTm="74475"/>
    </mc:Fallback>
  </mc:AlternateContent>
  <p:extLst>
    <p:ext uri="{3A86A75C-4F4B-4683-9AE1-C65F6400EC91}">
      <p14:laserTraceLst xmlns:p14="http://schemas.microsoft.com/office/powerpoint/2010/main">
        <p14:tracePtLst>
          <p14:tracePt t="62764" x="4230688" y="6356350"/>
          <p14:tracePt t="62773" x="4557713" y="6069013"/>
          <p14:tracePt t="62784" x="5514975" y="5321300"/>
          <p14:tracePt t="62794" x="5840413" y="5010150"/>
          <p14:tracePt t="62799" x="6262688" y="4683125"/>
          <p14:tracePt t="62807" x="6550025" y="4460875"/>
          <p14:tracePt t="62814" x="6710363" y="4316413"/>
          <p14:tracePt t="62818" x="6869113" y="4173538"/>
          <p14:tracePt t="62826" x="6996113" y="4078288"/>
          <p14:tracePt t="62833" x="7107238" y="3983038"/>
          <p14:tracePt t="62839" x="7196138" y="3911600"/>
          <p14:tracePt t="62847" x="7243763" y="3878263"/>
          <p14:tracePt t="62852" x="7275513" y="3846513"/>
          <p14:tracePt t="62861" x="7299325" y="3838575"/>
          <p14:tracePt t="62866" x="7315200" y="3830638"/>
          <p14:tracePt t="62875" x="7315200" y="3822700"/>
          <p14:tracePt t="62883" x="7323138" y="3814763"/>
          <p14:tracePt t="62888" x="7331075" y="3814763"/>
          <p14:tracePt t="63192" x="7235825" y="3830638"/>
          <p14:tracePt t="63201" x="7124700" y="3870325"/>
          <p14:tracePt t="63208" x="7019925" y="3895725"/>
          <p14:tracePt t="63216" x="6948488" y="3911600"/>
          <p14:tracePt t="63224" x="6877050" y="3919538"/>
          <p14:tracePt t="63227" x="6805613" y="3943350"/>
          <p14:tracePt t="63233" x="6718300" y="3959225"/>
          <p14:tracePt t="63239" x="6629400" y="3975100"/>
          <p14:tracePt t="63246" x="6557963" y="3998913"/>
          <p14:tracePt t="63252" x="6502400" y="3998913"/>
          <p14:tracePt t="63261" x="6454775" y="3998913"/>
          <p14:tracePt t="63266" x="6415088" y="3998913"/>
          <p14:tracePt t="63275" x="6375400" y="3998913"/>
          <p14:tracePt t="63283" x="6359525" y="3998913"/>
          <p14:tracePt t="63288" x="6335713" y="3998913"/>
          <p14:tracePt t="63296" x="6294438" y="3998913"/>
          <p14:tracePt t="63302" x="6254750" y="3998913"/>
          <p14:tracePt t="63312" x="6230938" y="3998913"/>
          <p14:tracePt t="63317" x="6199188" y="3998913"/>
          <p14:tracePt t="63325" x="6175375" y="3998913"/>
          <p14:tracePt t="63332" x="6143625" y="3990975"/>
          <p14:tracePt t="63338" x="6127750" y="3983038"/>
          <p14:tracePt t="63349" x="6111875" y="3983038"/>
          <p14:tracePt t="63353" x="6080125" y="3975100"/>
          <p14:tracePt t="63365" x="6064250" y="3967163"/>
          <p14:tracePt t="63368" x="6048375" y="3967163"/>
          <p14:tracePt t="63375" x="6024563" y="3959225"/>
          <p14:tracePt t="63382" x="6000750" y="3951288"/>
          <p14:tracePt t="63388" x="5976938" y="3943350"/>
          <p14:tracePt t="63396" x="5945188" y="3927475"/>
          <p14:tracePt t="63402" x="5929313" y="3919538"/>
          <p14:tracePt t="63414" x="5905500" y="3911600"/>
          <p14:tracePt t="63418" x="5872163" y="3903663"/>
          <p14:tracePt t="63425" x="5856288" y="3895725"/>
          <p14:tracePt t="63433" x="5816600" y="3870325"/>
          <p14:tracePt t="63439" x="5800725" y="3862388"/>
          <p14:tracePt t="63446" x="5753100" y="3822700"/>
          <p14:tracePt t="63452" x="5713413" y="3775075"/>
          <p14:tracePt t="63462" x="5657850" y="3711575"/>
          <p14:tracePt t="63467" x="5610225" y="3656013"/>
          <p14:tracePt t="63473" x="5562600" y="3576638"/>
          <p14:tracePt t="63482" x="5507038" y="3497263"/>
          <p14:tracePt t="63488" x="5473700" y="3441700"/>
          <p14:tracePt t="63495" x="5434013" y="3384550"/>
          <p14:tracePt t="63502" x="5402263" y="3289300"/>
          <p14:tracePt t="63512" x="5370513" y="3201988"/>
          <p14:tracePt t="63517" x="5346700" y="3114675"/>
          <p14:tracePt t="63523" x="5322888" y="3019425"/>
          <p14:tracePt t="63532" x="5307013" y="2914650"/>
          <p14:tracePt t="63538" x="5307013" y="2811463"/>
          <p14:tracePt t="63546" x="5299075" y="2708275"/>
          <p14:tracePt t="63552" x="5299075" y="2628900"/>
          <p14:tracePt t="63562" x="5299075" y="2557463"/>
          <p14:tracePt t="63567" x="5299075" y="2500313"/>
          <p14:tracePt t="63572" x="5299075" y="2444750"/>
          <p14:tracePt t="63581" x="5314950" y="2373313"/>
          <p14:tracePt t="63588" x="5314950" y="2341563"/>
          <p14:tracePt t="63595" x="5322888" y="2301875"/>
          <p14:tracePt t="63602" x="5322888" y="2262188"/>
          <p14:tracePt t="63614" x="5330825" y="2222500"/>
          <p14:tracePt t="63617" x="5338763" y="2182813"/>
          <p14:tracePt t="63624" x="5362575" y="2159000"/>
          <p14:tracePt t="63630" x="5378450" y="2127250"/>
          <p14:tracePt t="63638" x="5410200" y="2087563"/>
          <p14:tracePt t="63646" x="5457825" y="2022475"/>
          <p14:tracePt t="63652" x="5522913" y="1958975"/>
          <p14:tracePt t="63662" x="5602288" y="1911350"/>
          <p14:tracePt t="63667" x="5673725" y="1847850"/>
          <p14:tracePt t="63674" x="5721350" y="1800225"/>
          <p14:tracePt t="63684" x="5784850" y="1736725"/>
          <p14:tracePt t="63688" x="5848350" y="1689100"/>
          <p14:tracePt t="63697" x="5921375" y="1633538"/>
          <p14:tracePt t="63702" x="6000750" y="1584325"/>
          <p14:tracePt t="63712" x="6080125" y="1536700"/>
          <p14:tracePt t="63717" x="6183313" y="1481138"/>
          <p14:tracePt t="63723" x="6294438" y="1425575"/>
          <p14:tracePt t="63730" x="6383338" y="1401763"/>
          <p14:tracePt t="63737" x="6454775" y="1377950"/>
          <p14:tracePt t="63749" x="6565900" y="1338263"/>
          <p14:tracePt t="63753" x="6581775" y="1330325"/>
          <p14:tracePt t="63763" x="6797675" y="1266825"/>
          <p14:tracePt t="63768" x="6924675" y="1243013"/>
          <p14:tracePt t="63774" x="7011988" y="1219200"/>
          <p14:tracePt t="63781" x="7083425" y="1203325"/>
          <p14:tracePt t="63787" x="7140575" y="1195388"/>
          <p14:tracePt t="63795" x="7212013" y="1171575"/>
          <p14:tracePt t="63800" x="7283450" y="1155700"/>
          <p14:tracePt t="63813" x="7339013" y="1147763"/>
          <p14:tracePt t="63816" x="7378700" y="1138238"/>
          <p14:tracePt t="63824" x="7418388" y="1138238"/>
          <p14:tracePt t="63830" x="7450138" y="1122363"/>
          <p14:tracePt t="63838" x="7481888" y="1122363"/>
          <p14:tracePt t="63846" x="7505700" y="1122363"/>
          <p14:tracePt t="63851" x="7539038" y="1122363"/>
          <p14:tracePt t="63859" x="7554913" y="1122363"/>
          <p14:tracePt t="63867" x="7562850" y="1122363"/>
          <p14:tracePt t="63874" x="7578725" y="1122363"/>
          <p14:tracePt t="63881" x="7594600" y="1122363"/>
          <p14:tracePt t="63887" x="7610475" y="1122363"/>
          <p14:tracePt t="63898" x="7634288" y="1122363"/>
          <p14:tracePt t="63902" x="7650163" y="1138238"/>
          <p14:tracePt t="63908" x="7689850" y="1138238"/>
          <p14:tracePt t="63916" x="7721600" y="1155700"/>
          <p14:tracePt t="63924" x="7745413" y="1163638"/>
          <p14:tracePt t="63931" x="7785100" y="1187450"/>
          <p14:tracePt t="63937" x="7816850" y="1211263"/>
          <p14:tracePt t="63947" x="7848600" y="1235075"/>
          <p14:tracePt t="63952" x="7864475" y="1250950"/>
          <p14:tracePt t="63960" x="7904163" y="1290638"/>
          <p14:tracePt t="63967" x="7945438" y="1354138"/>
          <p14:tracePt t="63974" x="7977188" y="1409700"/>
          <p14:tracePt t="63981" x="8008938" y="1457325"/>
          <p14:tracePt t="63987" x="8048625" y="1512888"/>
          <p14:tracePt t="63996" x="8072438" y="1576388"/>
          <p14:tracePt t="64002" x="8080375" y="1592263"/>
          <p14:tracePt t="64009" x="8120063" y="1712913"/>
          <p14:tracePt t="64016" x="8143875" y="1784350"/>
          <p14:tracePt t="64022" x="8167688" y="1863725"/>
          <p14:tracePt t="64030" x="8191500" y="1935163"/>
          <p14:tracePt t="64038" x="8191500" y="2006600"/>
          <p14:tracePt t="64045" x="8199438" y="2071688"/>
          <p14:tracePt t="64050" x="8215313" y="2198688"/>
          <p14:tracePt t="64062" x="8215313" y="2317750"/>
          <p14:tracePt t="64066" x="8215313" y="2452688"/>
          <p14:tracePt t="64072" x="8215313" y="2468563"/>
          <p14:tracePt t="64080" x="8215313" y="2597150"/>
          <p14:tracePt t="64086" x="8215313" y="2684463"/>
          <p14:tracePt t="64096" x="8215313" y="2700338"/>
          <p14:tracePt t="64101" x="8215313" y="2859088"/>
          <p14:tracePt t="64109" x="8215313" y="2962275"/>
          <p14:tracePt t="64116" x="8215313" y="3035300"/>
          <p14:tracePt t="64122" x="8215313" y="3098800"/>
          <p14:tracePt t="64130" x="8215313" y="3138488"/>
          <p14:tracePt t="64136" x="8215313" y="3194050"/>
          <p14:tracePt t="64148" x="8215313" y="3249613"/>
          <p14:tracePt t="64152" x="8199438" y="3321050"/>
          <p14:tracePt t="64159" x="8199438" y="3384550"/>
          <p14:tracePt t="64166" x="8175625" y="3457575"/>
          <p14:tracePt t="64172" x="8159750" y="3529013"/>
          <p14:tracePt t="64179" x="8151813" y="3584575"/>
          <p14:tracePt t="64186" x="8128000" y="3648075"/>
          <p14:tracePt t="64197" x="8112125" y="3687763"/>
          <p14:tracePt t="64202" x="8096250" y="3711575"/>
          <p14:tracePt t="64210" x="8080375" y="3743325"/>
          <p14:tracePt t="64217" x="8064500" y="3759200"/>
          <p14:tracePt t="64223" x="8040688" y="3790950"/>
          <p14:tracePt t="64230" x="8024813" y="3806825"/>
          <p14:tracePt t="64237" x="8008938" y="3822700"/>
          <p14:tracePt t="64246" x="7977188" y="3854450"/>
          <p14:tracePt t="64250" x="7945438" y="3887788"/>
          <p14:tracePt t="64258" x="7920038" y="3903663"/>
          <p14:tracePt t="64265" x="7880350" y="3927475"/>
          <p14:tracePt t="64272" x="7832725" y="3943350"/>
          <p14:tracePt t="64281" x="7808913" y="3967163"/>
          <p14:tracePt t="64287" x="7769225" y="3983038"/>
          <p14:tracePt t="64298" x="7729538" y="3998913"/>
          <p14:tracePt t="64302" x="7673975" y="4006850"/>
          <p14:tracePt t="64307" x="7634288" y="4014788"/>
          <p14:tracePt t="64316" x="7562850" y="4030663"/>
          <p14:tracePt t="64322" x="7489825" y="4038600"/>
          <p14:tracePt t="64329" x="7418388" y="4054475"/>
          <p14:tracePt t="64336" x="7378700" y="4062413"/>
          <p14:tracePt t="64346" x="7339013" y="4062413"/>
          <p14:tracePt t="64353" x="7299325" y="4070350"/>
          <p14:tracePt t="64357" x="7275513" y="4070350"/>
          <p14:tracePt t="64366" x="7251700" y="4070350"/>
          <p14:tracePt t="64372" x="7227888" y="4070350"/>
          <p14:tracePt t="64380" x="7212013" y="4078288"/>
          <p14:tracePt t="64386" x="7196138" y="4078288"/>
          <p14:tracePt t="64396" x="7188200" y="4078288"/>
          <p14:tracePt t="64401" x="7172325" y="4078288"/>
          <p14:tracePt t="64408" x="7156450" y="4078288"/>
          <p14:tracePt t="64416" x="7140575" y="4078288"/>
          <p14:tracePt t="64422" x="7124700" y="4078288"/>
          <p14:tracePt t="64431" x="7107238" y="4078288"/>
          <p14:tracePt t="64436" x="7091363" y="4078288"/>
          <p14:tracePt t="64447" x="7083425" y="4078288"/>
          <p14:tracePt t="64451" x="7067550" y="4078288"/>
          <p14:tracePt t="64458" x="7059613" y="4078288"/>
          <p14:tracePt t="64465" x="7051675" y="4078288"/>
          <p14:tracePt t="64487" x="7043738" y="4078288"/>
          <p14:tracePt t="64500" x="7035800" y="4078288"/>
          <p14:tracePt t="64521" x="7027863" y="4078288"/>
          <p14:tracePt t="64651" x="7019925" y="4086225"/>
          <p14:tracePt t="64659" x="7011988" y="4086225"/>
          <p14:tracePt t="64665" x="7011988" y="4094163"/>
          <p14:tracePt t="64672" x="7004050" y="4102100"/>
          <p14:tracePt t="64683" x="6996113" y="4102100"/>
          <p14:tracePt t="64699" x="6988175" y="4102100"/>
          <p14:tracePt t="64703" x="6980238" y="4102100"/>
          <p14:tracePt t="64709" x="6980238" y="4110038"/>
          <p14:tracePt t="64758" x="6972300" y="4110038"/>
          <p14:tracePt t="64773" x="6972300" y="4117975"/>
          <p14:tracePt t="64787" x="6964363" y="4117975"/>
          <p14:tracePt t="64793" x="6956425" y="4125913"/>
          <p14:tracePt t="64806" x="6948488" y="4133850"/>
          <p14:tracePt t="64817" x="6940550" y="4133850"/>
          <p14:tracePt t="64831" x="6924675" y="4141788"/>
          <p14:tracePt t="64835" x="6916738" y="4141788"/>
          <p14:tracePt t="64842" x="6908800" y="4141788"/>
          <p14:tracePt t="64856" x="6900863" y="4141788"/>
          <p14:tracePt t="64864" x="6892925" y="4141788"/>
          <p14:tracePt t="64879" x="6884988" y="4149725"/>
          <p14:tracePt t="64884" x="6877050" y="4149725"/>
          <p14:tracePt t="64906" x="6869113" y="4149725"/>
          <p14:tracePt t="64921" x="6861175" y="4149725"/>
          <p14:tracePt t="64929" x="6853238" y="4149725"/>
          <p14:tracePt t="64944" x="6845300" y="4149725"/>
          <p14:tracePt t="64957" x="6837363" y="4149725"/>
          <p14:tracePt t="64963" x="6829425" y="4149725"/>
          <p14:tracePt t="64980" x="6821488" y="4149725"/>
          <p14:tracePt t="64985" x="6813550" y="4149725"/>
          <p14:tracePt t="65000" x="6805613" y="4149725"/>
          <p14:tracePt t="65007" x="6797675" y="4149725"/>
          <p14:tracePt t="65014" x="6781800" y="4157663"/>
          <p14:tracePt t="65020" x="6765925" y="4165600"/>
          <p14:tracePt t="65031" x="6742113" y="4165600"/>
          <p14:tracePt t="65036" x="6710363" y="4165600"/>
          <p14:tracePt t="65048" x="6677025" y="4165600"/>
          <p14:tracePt t="65050" x="6645275" y="4165600"/>
          <p14:tracePt t="65056" x="6621463" y="4165600"/>
          <p14:tracePt t="65064" x="6589713" y="4165600"/>
          <p14:tracePt t="65071" x="6565900" y="4173538"/>
          <p14:tracePt t="65081" x="6550025" y="4173538"/>
          <p14:tracePt t="65085" x="6534150" y="4173538"/>
          <p14:tracePt t="65093" x="6518275" y="4173538"/>
          <p14:tracePt t="65100" x="6502400" y="4173538"/>
          <p14:tracePt t="65106" x="6494463" y="4173538"/>
          <p14:tracePt t="65114" x="6486525" y="4181475"/>
          <p14:tracePt t="65120" x="6470650" y="4181475"/>
          <p14:tracePt t="65135" x="6462713" y="4181475"/>
          <p14:tracePt t="65143" x="6454775" y="4181475"/>
          <p14:tracePt t="65156" x="6446838" y="4181475"/>
          <p14:tracePt t="65163" x="6438900" y="4181475"/>
          <p14:tracePt t="65179" x="6430963" y="4181475"/>
          <p14:tracePt t="65207" x="6423025" y="4181475"/>
          <p14:tracePt t="65264" x="6415088" y="4181475"/>
          <p14:tracePt t="65299" x="6407150" y="4173538"/>
          <p14:tracePt t="65320" x="6407150" y="4165600"/>
          <p14:tracePt t="65328" x="6407150" y="4157663"/>
          <p14:tracePt t="65342" x="6407150" y="4149725"/>
          <p14:tracePt t="65350" x="6407150" y="4141788"/>
          <p14:tracePt t="65364" x="6407150" y="4133850"/>
          <p14:tracePt t="65371" x="6407150" y="4125913"/>
          <p14:tracePt t="65392" x="6407150" y="4117975"/>
          <p14:tracePt t="65399" x="6407150" y="4110038"/>
          <p14:tracePt t="65406" x="6407150" y="4094163"/>
          <p14:tracePt t="65415" x="6407150" y="4078288"/>
          <p14:tracePt t="65421" x="6407150" y="4062413"/>
          <p14:tracePt t="65430" x="6407150" y="4046538"/>
          <p14:tracePt t="65434" x="6407150" y="4030663"/>
          <p14:tracePt t="65442" x="6407150" y="4022725"/>
          <p14:tracePt t="65449" x="6399213" y="4006850"/>
          <p14:tracePt t="65455" x="6399213" y="3998913"/>
          <p14:tracePt t="65463" x="6399213" y="3990975"/>
          <p14:tracePt t="65471" x="6399213" y="3983038"/>
          <p14:tracePt t="65480" x="6399213" y="3975100"/>
          <p14:tracePt t="65485" x="6399213" y="3959225"/>
          <p14:tracePt t="65492" x="6399213" y="3951288"/>
          <p14:tracePt t="65499" x="6399213" y="3943350"/>
          <p14:tracePt t="65505" x="6399213" y="3935413"/>
          <p14:tracePt t="65513" x="6399213" y="3927475"/>
          <p14:tracePt t="65529" x="6399213" y="3911600"/>
          <p14:tracePt t="65543" x="6399213" y="3903663"/>
          <p14:tracePt t="65551" x="6399213" y="3895725"/>
          <p14:tracePt t="65555" x="6399213" y="3887788"/>
          <p14:tracePt t="65563" x="6399213" y="3878263"/>
          <p14:tracePt t="65569" x="6399213" y="3862388"/>
          <p14:tracePt t="65579" x="6399213" y="3846513"/>
          <p14:tracePt t="65592" x="6399213" y="3830638"/>
          <p14:tracePt t="65599" x="6399213" y="3814763"/>
          <p14:tracePt t="65606" x="6399213" y="3798888"/>
          <p14:tracePt t="65615" x="6399213" y="3790950"/>
          <p14:tracePt t="65619" x="6399213" y="3783013"/>
          <p14:tracePt t="65630" x="6399213" y="3775075"/>
          <p14:tracePt t="65635" x="6399213" y="3767138"/>
          <p14:tracePt t="65642" x="6399213" y="3759200"/>
          <p14:tracePt t="65650" x="6399213" y="3751263"/>
          <p14:tracePt t="65670" x="6399213" y="3743325"/>
          <p14:tracePt t="65756" x="6399213" y="3735388"/>
          <p14:tracePt t="65763" x="6399213" y="3727450"/>
          <p14:tracePt t="65779" x="6399213" y="3711575"/>
          <p14:tracePt t="65791" x="6399213" y="3703638"/>
          <p14:tracePt t="65800" x="6399213" y="3695700"/>
          <p14:tracePt t="65814" x="6399213" y="3687763"/>
          <p14:tracePt t="65820" x="6399213" y="3679825"/>
          <p14:tracePt t="65834" x="6399213" y="3671888"/>
          <p14:tracePt t="65964" x="6399213" y="3663950"/>
          <p14:tracePt t="65992" x="6399213" y="3656013"/>
          <p14:tracePt t="66000" x="6407150" y="3632200"/>
          <p14:tracePt t="66013" x="6415088" y="3616325"/>
          <p14:tracePt t="66020" x="6423025" y="3592513"/>
          <p14:tracePt t="66024" x="6430963" y="3560763"/>
          <p14:tracePt t="66032" x="6438900" y="3536950"/>
          <p14:tracePt t="66040" x="6454775" y="3505200"/>
          <p14:tracePt t="66045" x="6462713" y="3473450"/>
          <p14:tracePt t="66050" x="6462713" y="3449638"/>
          <p14:tracePt t="66055" x="6470650" y="3433763"/>
          <p14:tracePt t="66063" x="6478588" y="3416300"/>
          <p14:tracePt t="66070" x="6478588" y="3384550"/>
          <p14:tracePt t="66078" x="6486525" y="3360738"/>
          <p14:tracePt t="66086" x="6494463" y="3328988"/>
          <p14:tracePt t="66090" x="6510338" y="3289300"/>
          <p14:tracePt t="66097" x="6518275" y="3233738"/>
          <p14:tracePt t="66104" x="6542088" y="3162300"/>
          <p14:tracePt t="66111" x="6557963" y="3059113"/>
          <p14:tracePt t="66118" x="6565900" y="2954338"/>
          <p14:tracePt t="66128" x="6581775" y="2835275"/>
          <p14:tracePt t="66134" x="6597650" y="2747963"/>
          <p14:tracePt t="66141" x="6605588" y="2644775"/>
          <p14:tracePt t="66148" x="6621463" y="2525713"/>
          <p14:tracePt t="66155" x="6621463" y="2405063"/>
          <p14:tracePt t="66163" x="6629400" y="2301875"/>
          <p14:tracePt t="66169" x="6645275" y="2230438"/>
          <p14:tracePt t="66176" x="6645275" y="2159000"/>
          <p14:tracePt t="66184" x="6645275" y="2111375"/>
          <p14:tracePt t="66190" x="6645275" y="2071688"/>
          <p14:tracePt t="66198" x="6645275" y="2054225"/>
          <p14:tracePt t="66205" x="6637338" y="2014538"/>
          <p14:tracePt t="66214" x="6637338" y="1998663"/>
          <p14:tracePt t="66219" x="6637338" y="1982788"/>
          <p14:tracePt t="66227" x="6637338" y="1958975"/>
          <p14:tracePt t="66234" x="6637338" y="1943100"/>
          <p14:tracePt t="66247" x="6637338" y="1935163"/>
          <p14:tracePt t="66254" x="6637338" y="1927225"/>
          <p14:tracePt t="66264" x="6637338" y="1919288"/>
          <p14:tracePt t="66276" x="6637338" y="1911350"/>
          <p14:tracePt t="66442" x="6629400" y="1911350"/>
          <p14:tracePt t="66451" x="6621463" y="1911350"/>
          <p14:tracePt t="66467" x="6613525" y="1911350"/>
          <p14:tracePt t="66474" x="6605588" y="1911350"/>
          <p14:tracePt t="66489" x="6597650" y="1911350"/>
          <p14:tracePt t="66495" x="6589713" y="1911350"/>
          <p14:tracePt t="66504" x="6581775" y="1911350"/>
          <p14:tracePt t="66514" x="6573838" y="1911350"/>
          <p14:tracePt t="66526" x="6565900" y="1911350"/>
          <p14:tracePt t="66533" x="6557963" y="1903413"/>
          <p14:tracePt t="66553" x="6550025" y="1903413"/>
          <p14:tracePt t="66568" x="6542088" y="1903413"/>
          <p14:tracePt t="66575" x="6534150" y="1895475"/>
          <p14:tracePt t="66583" x="6534150" y="1887538"/>
          <p14:tracePt t="66597" x="6534150" y="1879600"/>
          <p14:tracePt t="66613" x="6534150" y="1871663"/>
          <p14:tracePt t="66618" x="6526213" y="1871663"/>
          <p14:tracePt t="66626" x="6526213" y="1863725"/>
          <p14:tracePt t="66633" x="6526213" y="1855788"/>
          <p14:tracePt t="66639" x="6526213" y="1847850"/>
          <p14:tracePt t="66647" x="6526213" y="1831975"/>
          <p14:tracePt t="66653" x="6526213" y="1824038"/>
          <p14:tracePt t="66663" x="6526213" y="1808163"/>
          <p14:tracePt t="66668" x="6526213" y="1792288"/>
          <p14:tracePt t="66676" x="6526213" y="1768475"/>
          <p14:tracePt t="66689" x="6534150" y="1752600"/>
          <p14:tracePt t="66698" x="6534150" y="1744663"/>
          <p14:tracePt t="66703" x="6534150" y="1736725"/>
          <p14:tracePt t="66718" x="6534150" y="1728788"/>
          <p14:tracePt t="66725" x="6534150" y="1720850"/>
          <p14:tracePt t="66775" x="6542088" y="1712913"/>
          <p14:tracePt t="66783" x="6542088" y="1704975"/>
          <p14:tracePt t="66797" x="6550025" y="1697038"/>
          <p14:tracePt t="66804" x="6557963" y="1689100"/>
          <p14:tracePt t="66825" x="6557963" y="1681163"/>
          <p14:tracePt t="66862" x="6557963" y="1673225"/>
          <p14:tracePt t="66912" x="6550025" y="1673225"/>
          <p14:tracePt t="66925" x="6542088" y="1673225"/>
          <p14:tracePt t="66932" x="6534150" y="1673225"/>
          <p14:tracePt t="66939" x="6518275" y="1673225"/>
          <p14:tracePt t="66948" x="6510338" y="1681163"/>
          <p14:tracePt t="66954" x="6502400" y="1681163"/>
          <p14:tracePt t="66964" x="6494463" y="1681163"/>
          <p14:tracePt t="66968" x="6486525" y="1681163"/>
          <p14:tracePt t="66988" x="6478588" y="1681163"/>
          <p14:tracePt t="66997" x="6462713" y="1681163"/>
          <p14:tracePt t="67004" x="6454775" y="1681163"/>
          <p14:tracePt t="67014" x="6446838" y="1681163"/>
          <p14:tracePt t="67019" x="6430963" y="1681163"/>
          <p14:tracePt t="67025" x="6423025" y="1681163"/>
          <p14:tracePt t="67033" x="6415088" y="1681163"/>
          <p14:tracePt t="67047" x="6399213" y="1681163"/>
          <p14:tracePt t="67052" x="6383338" y="1673225"/>
          <p14:tracePt t="67069" x="6367463" y="1665288"/>
          <p14:tracePt t="67075" x="6367463" y="1657350"/>
          <p14:tracePt t="67082" x="6359525" y="1657350"/>
          <p14:tracePt t="67090" x="6351588" y="1649413"/>
          <p14:tracePt t="67097" x="6343650" y="1649413"/>
          <p14:tracePt t="67103" x="6335713" y="1649413"/>
          <p14:tracePt t="67124" x="6327775" y="1649413"/>
          <p14:tracePt t="67132" x="6327775" y="1641475"/>
          <p14:tracePt t="67139" x="6319838" y="1633538"/>
          <p14:tracePt t="67147" x="6311900" y="1633538"/>
          <p14:tracePt t="67164" x="6303963" y="1633538"/>
          <p14:tracePt t="67168" x="6294438" y="1625600"/>
          <p14:tracePt t="67174" x="6294438" y="1617663"/>
          <p14:tracePt t="67182" x="6286500" y="1617663"/>
          <p14:tracePt t="67188" x="6278563" y="1601788"/>
          <p14:tracePt t="67197" x="6278563" y="1592263"/>
          <p14:tracePt t="67203" x="6270625" y="1584325"/>
          <p14:tracePt t="67210" x="6262688" y="1568450"/>
          <p14:tracePt t="67217" x="6254750" y="1552575"/>
          <p14:tracePt t="67224" x="6246813" y="1520825"/>
          <p14:tracePt t="67232" x="6246813" y="1504950"/>
          <p14:tracePt t="67238" x="6238875" y="1489075"/>
          <p14:tracePt t="67247" x="6230938" y="1481138"/>
          <p14:tracePt t="67253" x="6230938" y="1465263"/>
          <p14:tracePt t="67260" x="6223000" y="1449388"/>
          <p14:tracePt t="67266" x="6215063" y="1441450"/>
          <p14:tracePt t="67273" x="6215063" y="1433513"/>
          <p14:tracePt t="67281" x="6215063" y="1425575"/>
          <p14:tracePt t="67289" x="6207125" y="1417638"/>
          <p14:tracePt t="67296" x="6207125" y="1401763"/>
          <p14:tracePt t="67317" x="6207125" y="1393825"/>
          <p14:tracePt t="67331" x="6207125" y="1385888"/>
          <p14:tracePt t="67339" x="6207125" y="1377950"/>
          <p14:tracePt t="67353" x="6207125" y="1370013"/>
          <p14:tracePt t="67359" x="6207125" y="1362075"/>
          <p14:tracePt t="67396" x="6215063" y="1354138"/>
          <p14:tracePt t="67411" x="6223000" y="1354138"/>
          <p14:tracePt t="67423" x="6223000" y="1346200"/>
          <p14:tracePt t="67431" x="6230938" y="1346200"/>
          <p14:tracePt t="67446" x="6238875" y="1346200"/>
          <p14:tracePt t="67452" x="6238875" y="1338263"/>
          <p14:tracePt t="67468" x="6246813" y="1330325"/>
          <p14:tracePt t="67482" x="6254750" y="1330325"/>
          <p14:tracePt t="67487" x="6262688" y="1322388"/>
          <p14:tracePt t="67497" x="6270625" y="1322388"/>
          <p14:tracePt t="67502" x="6278563" y="1322388"/>
          <p14:tracePt t="67510" x="6294438" y="1322388"/>
          <p14:tracePt t="67517" x="6303963" y="1322388"/>
          <p14:tracePt t="67523" x="6311900" y="1314450"/>
          <p14:tracePt t="67530" x="6327775" y="1314450"/>
          <p14:tracePt t="67548" x="6335713" y="1314450"/>
          <p14:tracePt t="67553" x="6343650" y="1314450"/>
          <p14:tracePt t="67573" x="6351588" y="1314450"/>
          <p14:tracePt t="67587" x="6359525" y="1314450"/>
          <p14:tracePt t="67597" x="6367463" y="1314450"/>
          <p14:tracePt t="67609" x="6375400" y="1314450"/>
          <p14:tracePt t="67618" x="6383338" y="1306513"/>
          <p14:tracePt t="67623" x="6391275" y="1306513"/>
          <p14:tracePt t="67631" x="6399213" y="1306513"/>
          <p14:tracePt t="67646" x="6407150" y="1306513"/>
          <p14:tracePt t="67651" x="6415088" y="1298575"/>
          <p14:tracePt t="67668" x="6423025" y="1298575"/>
          <p14:tracePt t="67688" x="6430963" y="1298575"/>
          <p14:tracePt t="67697" x="6438900" y="1298575"/>
          <p14:tracePt t="67715" x="6446838" y="1298575"/>
          <p14:tracePt t="67723" x="6454775" y="1298575"/>
          <p14:tracePt t="67748" x="6462713" y="1298575"/>
          <p14:tracePt t="67759" x="6470650" y="1298575"/>
          <p14:tracePt t="67772" x="6478588" y="1298575"/>
          <p14:tracePt t="67780" x="6486525" y="1298575"/>
          <p14:tracePt t="67787" x="6486525" y="1306513"/>
          <p14:tracePt t="67797" x="6494463" y="1314450"/>
          <p14:tracePt t="67802" x="6502400" y="1314450"/>
          <p14:tracePt t="67822" x="6510338" y="1322388"/>
          <p14:tracePt t="67837" x="6510338" y="1330325"/>
          <p14:tracePt t="67847" x="6518275" y="1338263"/>
          <p14:tracePt t="67859" x="6518275" y="1346200"/>
          <p14:tracePt t="67866" x="6518275" y="1354138"/>
          <p14:tracePt t="67881" x="6518275" y="1362075"/>
          <p14:tracePt t="67888" x="6518275" y="1370013"/>
          <p14:tracePt t="67897" x="6526213" y="1370013"/>
          <p14:tracePt t="67902" x="6526213" y="1377950"/>
          <p14:tracePt t="67909" x="6526213" y="1385888"/>
          <p14:tracePt t="67922" x="6526213" y="1393825"/>
          <p14:tracePt t="67937" x="6526213" y="1401763"/>
          <p14:tracePt t="67947" x="6534150" y="1417638"/>
          <p14:tracePt t="67953" x="6534150" y="1425575"/>
          <p14:tracePt t="67958" x="6534150" y="1441450"/>
          <p14:tracePt t="67966" x="6534150" y="1457325"/>
          <p14:tracePt t="67972" x="6534150" y="1465263"/>
          <p14:tracePt t="67981" x="6534150" y="1473200"/>
          <p14:tracePt t="67986" x="6534150" y="1481138"/>
          <p14:tracePt t="67997" x="6534150" y="1489075"/>
          <p14:tracePt t="68009" x="6534150" y="1497013"/>
          <p14:tracePt t="68016" x="6534150" y="1504950"/>
          <p14:tracePt t="68033" x="6534150" y="1512888"/>
          <p14:tracePt t="68036" x="6534150" y="1520825"/>
          <p14:tracePt t="68059" x="6534150" y="1528763"/>
          <p14:tracePt t="68072" x="6534150" y="1536700"/>
          <p14:tracePt t="68080" x="6534150" y="1544638"/>
          <p14:tracePt t="68093" x="6534150" y="1552575"/>
          <p14:tracePt t="68101" x="6534150" y="1560513"/>
          <p14:tracePt t="68116" x="6534150" y="1568450"/>
          <p14:tracePt t="68123" x="6534150" y="1576388"/>
          <p14:tracePt t="68147" x="6526213" y="1576388"/>
          <p14:tracePt t="68152" x="6526213" y="1584325"/>
          <p14:tracePt t="68167" x="6518275" y="1584325"/>
          <p14:tracePt t="68172" x="6518275" y="1592263"/>
          <p14:tracePt t="68186" x="6510338" y="1601788"/>
          <p14:tracePt t="68198" x="6510338" y="1609725"/>
          <p14:tracePt t="68201" x="6502400" y="1609725"/>
          <p14:tracePt t="68214" x="6494463" y="1609725"/>
          <p14:tracePt t="68236" x="6486525" y="1609725"/>
          <p14:tracePt t="68247" x="6478588" y="1609725"/>
          <p14:tracePt t="68272" x="6478588" y="1617663"/>
          <p14:tracePt t="68281" x="6470650" y="1617663"/>
          <p14:tracePt t="68294" x="6462713" y="1617663"/>
          <p14:tracePt t="68322" x="6454775" y="1617663"/>
          <p14:tracePt t="68346" x="6446838" y="1617663"/>
          <p14:tracePt t="68352" x="6446838" y="1625600"/>
          <p14:tracePt t="68371" x="6438900" y="1625600"/>
          <p14:tracePt t="68394" x="6438900" y="1633538"/>
          <p14:tracePt t="68421" x="6430963" y="1633538"/>
          <p14:tracePt t="68435" x="6423025" y="1633538"/>
          <p14:tracePt t="68472" x="6415088" y="1633538"/>
          <p14:tracePt t="68486" x="6407150" y="1633538"/>
          <p14:tracePt t="68514" x="6399213" y="1633538"/>
          <p14:tracePt t="68536" x="6391275" y="1633538"/>
          <p14:tracePt t="68579" x="6383338" y="1633538"/>
          <p14:tracePt t="68602" x="6375400" y="1633538"/>
          <p14:tracePt t="68650" x="6367463" y="1633538"/>
          <p14:tracePt t="68665" x="6359525" y="1633538"/>
          <p14:tracePt t="68685" x="6351588" y="1633538"/>
          <p14:tracePt t="68700" x="6343650" y="1633538"/>
          <p14:tracePt t="68706" x="6335713" y="1633538"/>
          <p14:tracePt t="68722" x="6327775" y="1633538"/>
          <p14:tracePt t="68731" x="6319838" y="1633538"/>
          <p14:tracePt t="68743" x="6311900" y="1633538"/>
          <p14:tracePt t="68756" x="6303963" y="1625600"/>
          <p14:tracePt t="68785" x="6294438" y="1617663"/>
          <p14:tracePt t="68807" x="6294438" y="1609725"/>
          <p14:tracePt t="68814" x="6294438" y="1601788"/>
          <p14:tracePt t="68828" x="6294438" y="1592263"/>
          <p14:tracePt t="68834" x="6294438" y="1584325"/>
          <p14:tracePt t="68851" x="6294438" y="1576388"/>
          <p14:tracePt t="68857" x="6294438" y="1568450"/>
          <p14:tracePt t="68870" x="6294438" y="1560513"/>
          <p14:tracePt t="68882" x="6286500" y="1552575"/>
          <p14:tracePt t="68886" x="6286500" y="1544638"/>
          <p14:tracePt t="68893" x="6286500" y="1536700"/>
          <p14:tracePt t="68900" x="6286500" y="1520825"/>
          <p14:tracePt t="68914" x="6286500" y="1512888"/>
          <p14:tracePt t="68920" x="6286500" y="1497013"/>
          <p14:tracePt t="68932" x="6286500" y="1489075"/>
          <p14:tracePt t="68936" x="6286500" y="1481138"/>
          <p14:tracePt t="68943" x="6286500" y="1465263"/>
          <p14:tracePt t="68957" x="6286500" y="1449388"/>
          <p14:tracePt t="68970" x="6303963" y="1433513"/>
          <p14:tracePt t="68984" x="6303963" y="1425575"/>
          <p14:tracePt t="68992" x="6303963" y="1417638"/>
          <p14:tracePt t="69006" x="6303963" y="1409700"/>
          <p14:tracePt t="69017" x="6303963" y="1401763"/>
          <p14:tracePt t="69031" x="6311900" y="1393825"/>
          <p14:tracePt t="69050" x="6327775" y="1370013"/>
          <p14:tracePt t="69056" x="6343650" y="1362075"/>
          <p14:tracePt t="69064" x="6351588" y="1354138"/>
          <p14:tracePt t="69071" x="6359525" y="1338263"/>
          <p14:tracePt t="69081" x="6367463" y="1330325"/>
          <p14:tracePt t="69086" x="6375400" y="1322388"/>
          <p14:tracePt t="69092" x="6383338" y="1306513"/>
          <p14:tracePt t="69099" x="6391275" y="1306513"/>
          <p14:tracePt t="69105" x="6391275" y="1298575"/>
          <p14:tracePt t="69114" x="6399213" y="1290638"/>
          <p14:tracePt t="69120" x="6407150" y="1290638"/>
          <p14:tracePt t="69136" x="6415088" y="1282700"/>
          <p14:tracePt t="69142" x="6423025" y="1282700"/>
          <p14:tracePt t="69149" x="6423025" y="1274763"/>
          <p14:tracePt t="69155" x="6430963" y="1266825"/>
          <p14:tracePt t="69164" x="6438900" y="1266825"/>
          <p14:tracePt t="69170" x="6438900" y="1258888"/>
          <p14:tracePt t="69181" x="6438900" y="1250950"/>
          <p14:tracePt t="69299" x="6446838" y="1250950"/>
          <p14:tracePt t="69351" x="6454775" y="1250950"/>
          <p14:tracePt t="69359" x="6462713" y="1258888"/>
          <p14:tracePt t="69370" x="6462713" y="1266825"/>
          <p14:tracePt t="69378" x="6470650" y="1274763"/>
          <p14:tracePt t="69385" x="6478588" y="1274763"/>
          <p14:tracePt t="69393" x="6478588" y="1282700"/>
          <p14:tracePt t="69402" x="6486525" y="1282700"/>
          <p14:tracePt t="69406" x="6494463" y="1282700"/>
          <p14:tracePt t="69416" x="6494463" y="1290638"/>
          <p14:tracePt t="69422" x="6502400" y="1298575"/>
          <p14:tracePt t="69427" x="6510338" y="1298575"/>
          <p14:tracePt t="69436" x="6510338" y="1306513"/>
          <p14:tracePt t="69442" x="6526213" y="1314450"/>
          <p14:tracePt t="69450" x="6534150" y="1330325"/>
          <p14:tracePt t="69456" x="6550025" y="1338263"/>
          <p14:tracePt t="69466" x="6557963" y="1362075"/>
          <p14:tracePt t="69471" x="6589713" y="1385888"/>
          <p14:tracePt t="69477" x="6621463" y="1433513"/>
          <p14:tracePt t="69484" x="6653213" y="1473200"/>
          <p14:tracePt t="69489" x="6700838" y="1520825"/>
          <p14:tracePt t="69498" x="6750050" y="1568450"/>
          <p14:tracePt t="69505" x="6765925" y="1584325"/>
          <p14:tracePt t="69514" x="6861175" y="1633538"/>
          <p14:tracePt t="69520" x="6940550" y="1689100"/>
          <p14:tracePt t="69527" x="7027863" y="1712913"/>
          <p14:tracePt t="69535" x="7148513" y="1752600"/>
          <p14:tracePt t="69541" x="7180263" y="1760538"/>
          <p14:tracePt t="69548" x="7642225" y="1871663"/>
          <p14:tracePt t="69556" x="7650163" y="1871663"/>
          <p14:tracePt t="69564" x="8112125" y="1998663"/>
          <p14:tracePt t="69569" x="8120063" y="1998663"/>
          <p14:tracePt t="69577" x="8645525" y="2174875"/>
          <p14:tracePt t="69584" x="8645525" y="2182813"/>
          <p14:tracePt t="69591" x="9315450" y="2373313"/>
          <p14:tracePt t="69599" x="9315450" y="2381250"/>
          <p14:tracePt t="69605" x="9666288" y="2557463"/>
          <p14:tracePt t="69616" x="9674225" y="2573338"/>
          <p14:tracePt t="69620" x="10175875" y="2835275"/>
          <p14:tracePt t="69626" x="10255250" y="2882900"/>
          <p14:tracePt t="69634" x="10439400" y="2979738"/>
          <p14:tracePt t="69640" x="10471150" y="2995613"/>
          <p14:tracePt t="69648" x="10764838" y="3162300"/>
          <p14:tracePt t="69654" x="10782300" y="3178175"/>
          <p14:tracePt t="69665" x="10790238" y="3186113"/>
          <p14:tracePt t="69669" x="10925175" y="3305175"/>
          <p14:tracePt t="69677" x="10956925" y="3336925"/>
          <p14:tracePt t="69685" x="10964863" y="3344863"/>
          <p14:tracePt t="69690" x="10972800" y="3352800"/>
          <p14:tracePt t="69699" x="10972800" y="3360738"/>
          <p14:tracePt t="69705" x="10980738" y="3368675"/>
          <p14:tracePt t="70229" x="10980738" y="3376613"/>
          <p14:tracePt t="70238" x="10972800" y="3384550"/>
          <p14:tracePt t="70244" x="10964863" y="3392488"/>
          <p14:tracePt t="70251" x="10956925" y="3416300"/>
          <p14:tracePt t="70259" x="10948988" y="3433763"/>
          <p14:tracePt t="70266" x="10941050" y="3457575"/>
          <p14:tracePt t="70273" x="10925175" y="3489325"/>
          <p14:tracePt t="70278" x="10917238" y="3505200"/>
          <p14:tracePt t="70283" x="10917238" y="3521075"/>
          <p14:tracePt t="70290" x="10917238" y="3536950"/>
          <p14:tracePt t="70297" x="10917238" y="3552825"/>
          <p14:tracePt t="70302" x="10917238" y="3560763"/>
          <p14:tracePt t="70310" x="10917238" y="3568700"/>
          <p14:tracePt t="70317" x="10917238" y="3584575"/>
          <p14:tracePt t="70324" x="10917238" y="3592513"/>
          <p14:tracePt t="70333" x="10917238" y="3600450"/>
          <p14:tracePt t="70347" x="10917238" y="3616325"/>
          <p14:tracePt t="70361" x="10917238" y="3624263"/>
          <p14:tracePt t="70368" x="10917238" y="3632200"/>
          <p14:tracePt t="70383" x="10917238" y="3640138"/>
          <p14:tracePt t="70389" x="10917238" y="3656013"/>
          <p14:tracePt t="70400" x="10917238" y="3663950"/>
          <p14:tracePt t="70404" x="10917238" y="3671888"/>
          <p14:tracePt t="70411" x="10917238" y="3687763"/>
          <p14:tracePt t="70418" x="10917238" y="3695700"/>
          <p14:tracePt t="70424" x="10917238" y="3703638"/>
          <p14:tracePt t="70432" x="10917238" y="3711575"/>
          <p14:tracePt t="70440" x="10917238" y="3719513"/>
          <p14:tracePt t="70447" x="10917238" y="3727450"/>
          <p14:tracePt t="70453" x="10917238" y="3735388"/>
          <p14:tracePt t="70462" x="10917238" y="3743325"/>
          <p14:tracePt t="70474" x="10917238" y="3751263"/>
          <p14:tracePt t="70481" x="10917238" y="3759200"/>
          <p14:tracePt t="70498" x="10917238" y="3767138"/>
          <p14:tracePt t="70503" x="10917238" y="3775075"/>
          <p14:tracePt t="70517" x="10917238" y="3783013"/>
          <p14:tracePt t="70524" x="10917238" y="3790950"/>
          <p14:tracePt t="70538" x="10917238" y="3798888"/>
          <p14:tracePt t="70547" x="10917238" y="3806825"/>
          <p14:tracePt t="70560" x="10925175" y="3814763"/>
          <p14:tracePt t="70568" x="10925175" y="3822700"/>
          <p14:tracePt t="70574" x="10933113" y="3822700"/>
          <p14:tracePt t="70581" x="10941050" y="3822700"/>
          <p14:tracePt t="70587" x="10941050" y="3830638"/>
          <p14:tracePt t="70598" x="10948988" y="3846513"/>
          <p14:tracePt t="70603" x="10956925" y="3846513"/>
          <p14:tracePt t="70611" x="10972800" y="3854450"/>
          <p14:tracePt t="70618" x="10972800" y="3862388"/>
          <p14:tracePt t="70623" x="10988675" y="3878263"/>
          <p14:tracePt t="70632" x="10996613" y="3887788"/>
          <p14:tracePt t="70638" x="11004550" y="3895725"/>
          <p14:tracePt t="70648" x="11020425" y="3895725"/>
          <p14:tracePt t="70653" x="11020425" y="3903663"/>
          <p14:tracePt t="70666" x="11036300" y="3911600"/>
          <p14:tracePt t="70674" x="11052175" y="3919538"/>
          <p14:tracePt t="70682" x="11052175" y="3927475"/>
          <p14:tracePt t="70689" x="11060113" y="3927475"/>
          <p14:tracePt t="70700" x="11068050" y="3935413"/>
          <p14:tracePt t="70703" x="11075988" y="3935413"/>
          <p14:tracePt t="70710" x="11083925" y="3935413"/>
          <p14:tracePt t="70718" x="11083925" y="3943350"/>
          <p14:tracePt t="70724" x="11091863" y="3943350"/>
          <p14:tracePt t="70748" x="11099800" y="3943350"/>
          <p14:tracePt t="70754" x="11107738" y="3943350"/>
          <p14:tracePt t="70789" x="11115675" y="3943350"/>
          <p14:tracePt t="70804" x="11123613" y="3943350"/>
          <p14:tracePt t="70809" x="11123613" y="3935413"/>
          <p14:tracePt t="70817" x="11131550" y="3919538"/>
          <p14:tracePt t="70824" x="11139488" y="3903663"/>
          <p14:tracePt t="70831" x="11139488" y="3887788"/>
          <p14:tracePt t="70838" x="11147425" y="3870325"/>
          <p14:tracePt t="70847" x="11155363" y="3846513"/>
          <p14:tracePt t="70852" x="11155363" y="3830638"/>
          <p14:tracePt t="70861" x="11163300" y="3814763"/>
          <p14:tracePt t="70868" x="11180763" y="3798888"/>
          <p14:tracePt t="70874" x="11180763" y="3790950"/>
          <p14:tracePt t="70881" x="11180763" y="3783013"/>
          <p14:tracePt t="70888" x="11188700" y="3783013"/>
          <p14:tracePt t="70897" x="11188700" y="3775075"/>
          <p14:tracePt t="70902" x="11188700" y="3767138"/>
          <p14:tracePt t="70938" x="11188700" y="3759200"/>
          <p14:tracePt t="70996" x="11188700" y="3751263"/>
          <p14:tracePt t="71003" x="11188700" y="3743325"/>
          <p14:tracePt t="71017" x="11188700" y="3735388"/>
          <p14:tracePt t="71023" x="11188700" y="3727450"/>
          <p14:tracePt t="71037" x="11188700" y="3719513"/>
          <p14:tracePt t="71047" x="11180763" y="3711575"/>
          <p14:tracePt t="71052" x="11171238" y="3711575"/>
          <p14:tracePt t="71061" x="11171238" y="3703638"/>
          <p14:tracePt t="71070" x="11163300" y="3695700"/>
          <p14:tracePt t="71073" x="11155363" y="3687763"/>
          <p14:tracePt t="71081" x="11155363" y="3679825"/>
          <p14:tracePt t="71088" x="11139488" y="3663950"/>
          <p14:tracePt t="71098" x="11131550" y="3663950"/>
          <p14:tracePt t="71103" x="11123613" y="3656013"/>
          <p14:tracePt t="71110" x="11107738" y="3640138"/>
          <p14:tracePt t="71116" x="11091863" y="3624263"/>
          <p14:tracePt t="71123" x="11075988" y="3616325"/>
          <p14:tracePt t="71132" x="11044238" y="3600450"/>
          <p14:tracePt t="71137" x="11012488" y="3592513"/>
          <p14:tracePt t="71149" x="10988675" y="3584575"/>
          <p14:tracePt t="71154" x="10964863" y="3584575"/>
          <p14:tracePt t="71160" x="10941050" y="3576638"/>
          <p14:tracePt t="71166" x="10925175" y="3560763"/>
          <p14:tracePt t="71173" x="10909300" y="3560763"/>
          <p14:tracePt t="71181" x="10893425" y="3560763"/>
          <p14:tracePt t="71187" x="10877550" y="3560763"/>
          <p14:tracePt t="71199" x="10861675" y="3560763"/>
          <p14:tracePt t="71203" x="10845800" y="3560763"/>
          <p14:tracePt t="71208" x="10837863" y="3560763"/>
          <p14:tracePt t="71218" x="10821988" y="3560763"/>
          <p14:tracePt t="71224" x="10814050" y="3560763"/>
          <p14:tracePt t="71233" x="10798175" y="3560763"/>
          <p14:tracePt t="71237" x="10790238" y="3568700"/>
          <p14:tracePt t="71248" x="10782300" y="3568700"/>
          <p14:tracePt t="71252" x="10764838" y="3576638"/>
          <p14:tracePt t="71259" x="10756900" y="3584575"/>
          <p14:tracePt t="71269" x="10756900" y="3592513"/>
          <p14:tracePt t="71274" x="10748963" y="3600450"/>
          <p14:tracePt t="71281" x="10741025" y="3616325"/>
          <p14:tracePt t="71287" x="10717213" y="3632200"/>
          <p14:tracePt t="71298" x="10709275" y="3656013"/>
          <p14:tracePt t="71302" x="10701338" y="3687763"/>
          <p14:tracePt t="71308" x="10677525" y="3735388"/>
          <p14:tracePt t="71315" x="10669588" y="3775075"/>
          <p14:tracePt t="71323" x="10661650" y="3814763"/>
          <p14:tracePt t="71333" x="10653713" y="3854450"/>
          <p14:tracePt t="71338" x="10637838" y="3895725"/>
          <p14:tracePt t="71348" x="10629900" y="3927475"/>
          <p14:tracePt t="71353" x="10621963" y="3951288"/>
          <p14:tracePt t="71359" x="10621963" y="3975100"/>
          <p14:tracePt t="71366" x="10614025" y="4006850"/>
          <p14:tracePt t="71372" x="10614025" y="4022725"/>
          <p14:tracePt t="71381" x="10614025" y="4038600"/>
          <p14:tracePt t="71387" x="10614025" y="4054475"/>
          <p14:tracePt t="71400" x="10614025" y="4062413"/>
          <p14:tracePt t="71403" x="10614025" y="4070350"/>
          <p14:tracePt t="71415" x="10614025" y="4078288"/>
          <p14:tracePt t="71422" x="10629900" y="4094163"/>
          <p14:tracePt t="71438" x="10645775" y="4110038"/>
          <p14:tracePt t="71449" x="10677525" y="4125913"/>
          <p14:tracePt t="71452" x="10701338" y="4125913"/>
          <p14:tracePt t="71460" x="10717213" y="4133850"/>
          <p14:tracePt t="71467" x="10733088" y="4141788"/>
          <p14:tracePt t="71472" x="10756900" y="4141788"/>
          <p14:tracePt t="71482" x="10774363" y="4149725"/>
          <p14:tracePt t="71487" x="10790238" y="4149725"/>
          <p14:tracePt t="71502" x="10798175" y="4149725"/>
          <p14:tracePt t="71509" x="10806113" y="4149725"/>
          <p14:tracePt t="71515" x="10821988" y="4149725"/>
          <p14:tracePt t="71522" x="10837863" y="4141788"/>
          <p14:tracePt t="71531" x="10861675" y="4133850"/>
          <p14:tracePt t="71537" x="10893425" y="4117975"/>
          <p14:tracePt t="71548" x="10925175" y="4086225"/>
          <p14:tracePt t="71552" x="10948988" y="4054475"/>
          <p14:tracePt t="71559" x="10972800" y="4030663"/>
          <p14:tracePt t="71566" x="10988675" y="3998913"/>
          <p14:tracePt t="71572" x="11004550" y="3967163"/>
          <p14:tracePt t="71581" x="11028363" y="3927475"/>
          <p14:tracePt t="71587" x="11036300" y="3911600"/>
          <p14:tracePt t="71594" x="11044238" y="3895725"/>
          <p14:tracePt t="71603" x="11052175" y="3878263"/>
          <p14:tracePt t="71608" x="11060113" y="3870325"/>
          <p14:tracePt t="71616" x="11060113" y="3862388"/>
          <p14:tracePt t="71632" x="11060113" y="3854450"/>
          <p14:tracePt t="71672" x="11060113" y="3846513"/>
          <p14:tracePt t="71686" x="11060113" y="3838575"/>
          <p14:tracePt t="71694" x="11052175" y="3830638"/>
          <p14:tracePt t="71701" x="11052175" y="3822700"/>
          <p14:tracePt t="71707" x="11036300" y="3814763"/>
          <p14:tracePt t="71715" x="11028363" y="3798888"/>
          <p14:tracePt t="71722" x="11020425" y="3783013"/>
          <p14:tracePt t="71733" x="11004550" y="3775075"/>
          <p14:tracePt t="71737" x="10996613" y="3767138"/>
          <p14:tracePt t="71744" x="10988675" y="3759200"/>
          <p14:tracePt t="71751" x="10972800" y="3751263"/>
          <p14:tracePt t="71757" x="10956925" y="3743325"/>
          <p14:tracePt t="71765" x="10948988" y="3735388"/>
          <p14:tracePt t="71772" x="10941050" y="3735388"/>
          <p14:tracePt t="71782" x="10925175" y="3727450"/>
          <p14:tracePt t="71794" x="10909300" y="3727450"/>
          <p14:tracePt t="71807" x="10901363" y="3727450"/>
          <p14:tracePt t="71815" x="10893425" y="3727450"/>
          <p14:tracePt t="72114" x="10756900" y="3679825"/>
          <p14:tracePt t="72122" x="10502900" y="3576638"/>
          <p14:tracePt t="72131" x="10088563" y="3441700"/>
          <p14:tracePt t="72137" x="9666288" y="3305175"/>
          <p14:tracePt t="72143" x="9291638" y="3225800"/>
          <p14:tracePt t="72153" x="8709025" y="3082925"/>
          <p14:tracePt t="72157" x="8478838" y="3051175"/>
          <p14:tracePt t="72166" x="8056563" y="3027363"/>
          <p14:tracePt t="72171" x="7737475" y="3035300"/>
          <p14:tracePt t="72182" x="7546975" y="3067050"/>
          <p14:tracePt t="72186" x="7227888" y="3162300"/>
          <p14:tracePt t="72193" x="6940550" y="3257550"/>
          <p14:tracePt t="72201" x="6781800" y="3352800"/>
          <p14:tracePt t="72207" x="6637338" y="3449638"/>
          <p14:tracePt t="72215" x="6470650" y="3552825"/>
          <p14:tracePt t="72221" x="6270625" y="3656013"/>
          <p14:tracePt t="72231" x="6096000" y="3783013"/>
          <p14:tracePt t="72236" x="6000750" y="3895725"/>
          <p14:tracePt t="72242" x="5880100" y="4046538"/>
          <p14:tracePt t="72250" x="5784850" y="4157663"/>
          <p14:tracePt t="72257" x="5705475" y="4237038"/>
          <p14:tracePt t="72266" x="5610225" y="4316413"/>
          <p14:tracePt t="72272" x="5578475" y="4340225"/>
          <p14:tracePt t="72282" x="5570538" y="4349750"/>
          <p14:tracePt t="72287" x="5562600" y="4357688"/>
          <p14:tracePt t="72292" x="5554663" y="4357688"/>
          <p14:tracePt t="72538" x="5402263" y="4468813"/>
          <p14:tracePt t="72550" x="5219700" y="4627563"/>
          <p14:tracePt t="72555" x="4924425" y="4875213"/>
          <p14:tracePt t="72563" x="4668838" y="5113338"/>
          <p14:tracePt t="72572" x="4246563" y="5567363"/>
          <p14:tracePt t="72583" x="4111625" y="5727700"/>
          <p14:tracePt t="72590" x="3992563" y="5870575"/>
          <p14:tracePt t="72595" x="3889375" y="6013450"/>
          <p14:tracePt t="72600" x="3800475" y="6156325"/>
          <p14:tracePt t="72607" x="3736975" y="6269038"/>
          <p14:tracePt t="72615" x="3681413" y="6396038"/>
          <p14:tracePt t="72619" x="3673475" y="6411913"/>
          <p14:tracePt t="72628" x="3633788" y="6515100"/>
          <p14:tracePt t="72635" x="3609975" y="6594475"/>
          <p14:tracePt t="72641" x="3586163" y="6651625"/>
          <p14:tracePt t="72650" x="3578225" y="6691313"/>
          <p14:tracePt t="72657" x="3570288" y="6746875"/>
          <p14:tracePt t="72665" x="3546475" y="6802438"/>
          <p14:tracePt t="73229" x="0" y="0"/>
        </p14:tracePtLst>
      </p14:laserTraceLst>
    </p:ext>
  </p:extLs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E1E86F-A3DE-3C8F-EEB5-9327978F7AE9}"/>
              </a:ext>
            </a:extLst>
          </p:cNvPr>
          <p:cNvSpPr>
            <a:spLocks noGrp="1"/>
          </p:cNvSpPr>
          <p:nvPr>
            <p:ph type="title"/>
          </p:nvPr>
        </p:nvSpPr>
        <p:spPr>
          <a:xfrm>
            <a:off x="1141413" y="438945"/>
            <a:ext cx="9905998" cy="1478570"/>
          </a:xfrm>
        </p:spPr>
        <p:txBody>
          <a:bodyPr/>
          <a:lstStyle/>
          <a:p>
            <a:r>
              <a:rPr lang="en-US" dirty="0"/>
              <a:t>Final_test4</a:t>
            </a:r>
          </a:p>
        </p:txBody>
      </p:sp>
      <p:sp>
        <p:nvSpPr>
          <p:cNvPr id="3" name="Content Placeholder 2">
            <a:extLst>
              <a:ext uri="{FF2B5EF4-FFF2-40B4-BE49-F238E27FC236}">
                <a16:creationId xmlns:a16="http://schemas.microsoft.com/office/drawing/2014/main" id="{89E02E02-9FDE-CF6A-5573-BF72BEA80A72}"/>
              </a:ext>
            </a:extLst>
          </p:cNvPr>
          <p:cNvSpPr>
            <a:spLocks noGrp="1"/>
          </p:cNvSpPr>
          <p:nvPr>
            <p:ph idx="1"/>
          </p:nvPr>
        </p:nvSpPr>
        <p:spPr>
          <a:xfrm>
            <a:off x="1141414" y="1710946"/>
            <a:ext cx="4311328" cy="4992784"/>
          </a:xfrm>
        </p:spPr>
        <p:txBody>
          <a:bodyPr>
            <a:normAutofit fontScale="92500" lnSpcReduction="20000"/>
          </a:bodyPr>
          <a:lstStyle/>
          <a:p>
            <a:r>
              <a:rPr lang="en-US" sz="1600" dirty="0"/>
              <a:t>CNN created by “PRASHANT JESWANI TEJWANI”  – trained with the SIIM-ISIC dataset</a:t>
            </a:r>
          </a:p>
          <a:p>
            <a:r>
              <a:rPr lang="en-US" sz="1600" dirty="0"/>
              <a:t>Code – Loads model from Kaggle downloads, Loads image from user files, Preprocesses the image, Makes a prediction and calculates the probability</a:t>
            </a:r>
          </a:p>
          <a:p>
            <a:r>
              <a:rPr lang="en-US" sz="1600" dirty="0"/>
              <a:t>Result Examples</a:t>
            </a:r>
          </a:p>
          <a:p>
            <a:pPr lvl="1"/>
            <a:r>
              <a:rPr lang="en-US" sz="1600" dirty="0"/>
              <a:t>Basal Cell Carcinoma submission</a:t>
            </a:r>
          </a:p>
          <a:p>
            <a:pPr lvl="2"/>
            <a:r>
              <a:rPr lang="en-US" sz="1400" dirty="0"/>
              <a:t>Malignant Probability: 31.37%</a:t>
            </a:r>
          </a:p>
          <a:p>
            <a:pPr lvl="1"/>
            <a:r>
              <a:rPr lang="en-US" sz="1600" dirty="0"/>
              <a:t>Melanoma submission</a:t>
            </a:r>
          </a:p>
          <a:p>
            <a:pPr lvl="2"/>
            <a:r>
              <a:rPr lang="en-US" sz="1400" dirty="0"/>
              <a:t>Malignant Probability: 70.03%</a:t>
            </a:r>
          </a:p>
          <a:p>
            <a:pPr lvl="1"/>
            <a:r>
              <a:rPr lang="en-US" sz="1600" dirty="0"/>
              <a:t>Merkel submission</a:t>
            </a:r>
          </a:p>
          <a:p>
            <a:pPr lvl="2"/>
            <a:r>
              <a:rPr lang="en-US" sz="1400" dirty="0"/>
              <a:t>Malignant Probability: 35.86%</a:t>
            </a:r>
          </a:p>
          <a:p>
            <a:pPr lvl="1"/>
            <a:r>
              <a:rPr lang="en-US" sz="1600" dirty="0"/>
              <a:t>Squamous submission</a:t>
            </a:r>
          </a:p>
          <a:p>
            <a:pPr lvl="2"/>
            <a:r>
              <a:rPr lang="en-US" sz="1400" dirty="0"/>
              <a:t>Malignant Probability: 54.40%</a:t>
            </a:r>
          </a:p>
          <a:p>
            <a:pPr lvl="1"/>
            <a:r>
              <a:rPr lang="en-US" sz="1600" dirty="0"/>
              <a:t>Graph of the probability over 50 iterations of the image</a:t>
            </a:r>
          </a:p>
          <a:p>
            <a:pPr lvl="2"/>
            <a:r>
              <a:rPr lang="en-US" sz="1400" dirty="0"/>
              <a:t>Consistent results</a:t>
            </a:r>
          </a:p>
        </p:txBody>
      </p:sp>
      <p:pic>
        <p:nvPicPr>
          <p:cNvPr id="5122" name="Picture 2">
            <a:extLst>
              <a:ext uri="{FF2B5EF4-FFF2-40B4-BE49-F238E27FC236}">
                <a16:creationId xmlns:a16="http://schemas.microsoft.com/office/drawing/2014/main" id="{F152282E-085F-D7C6-2FA7-D667A87249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59604" y="1710946"/>
            <a:ext cx="3080490" cy="2400039"/>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88CFC56E-CC28-CA0F-A9D3-1B55CC7CB02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93648" y="1710946"/>
            <a:ext cx="3038291" cy="2400039"/>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a:extLst>
              <a:ext uri="{FF2B5EF4-FFF2-40B4-BE49-F238E27FC236}">
                <a16:creationId xmlns:a16="http://schemas.microsoft.com/office/drawing/2014/main" id="{7F131D11-6B0A-946C-49CC-3FC8693BA3A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59604" y="4244935"/>
            <a:ext cx="3080490" cy="2400039"/>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a:extLst>
              <a:ext uri="{FF2B5EF4-FFF2-40B4-BE49-F238E27FC236}">
                <a16:creationId xmlns:a16="http://schemas.microsoft.com/office/drawing/2014/main" id="{F7FC4615-7122-C5D4-2B21-0C38E5DF2AE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993648" y="4238552"/>
            <a:ext cx="3046372" cy="24064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0503861"/>
      </p:ext>
    </p:extLst>
  </p:cSld>
  <p:clrMapOvr>
    <a:masterClrMapping/>
  </p:clrMapOvr>
  <mc:AlternateContent xmlns:mc="http://schemas.openxmlformats.org/markup-compatibility/2006" xmlns:p14="http://schemas.microsoft.com/office/powerpoint/2010/main">
    <mc:Choice Requires="p14">
      <p:transition spd="slow" p14:dur="2000" advTm="50384"/>
    </mc:Choice>
    <mc:Fallback xmlns="">
      <p:transition spd="slow" advTm="50384"/>
    </mc:Fallback>
  </mc:AlternateContent>
  <p:extLst>
    <p:ext uri="{3A86A75C-4F4B-4683-9AE1-C65F6400EC91}">
      <p14:laserTraceLst xmlns:p14="http://schemas.microsoft.com/office/powerpoint/2010/main">
        <p14:tracePtLst>
          <p14:tracePt t="18692" x="4457700" y="6834188"/>
          <p14:tracePt t="19487" x="717550" y="6491288"/>
          <p14:tracePt t="19493" x="733425" y="6276975"/>
          <p14:tracePt t="19502" x="749300" y="6140450"/>
          <p14:tracePt t="19508" x="749300" y="5965825"/>
          <p14:tracePt t="19516" x="757238" y="5799138"/>
          <p14:tracePt t="19522" x="773113" y="5630863"/>
          <p14:tracePt t="19530" x="773113" y="5527675"/>
          <p14:tracePt t="19536" x="773113" y="5456238"/>
          <p14:tracePt t="19543" x="773113" y="5353050"/>
          <p14:tracePt t="19551" x="788988" y="5289550"/>
          <p14:tracePt t="19558" x="796925" y="5216525"/>
          <p14:tracePt t="19567" x="796925" y="5176838"/>
          <p14:tracePt t="19572" x="796925" y="5137150"/>
          <p14:tracePt t="19580" x="796925" y="5121275"/>
          <p14:tracePt t="19586" x="804863" y="5089525"/>
          <p14:tracePt t="19593" x="820738" y="5065713"/>
          <p14:tracePt t="19601" x="820738" y="5049838"/>
          <p14:tracePt t="19607" x="828675" y="5033963"/>
          <p14:tracePt t="19616" x="836613" y="5026025"/>
          <p14:tracePt t="19622" x="836613" y="5018088"/>
          <p14:tracePt t="19630" x="844550" y="5002213"/>
          <p14:tracePt t="19637" x="844550" y="4994275"/>
          <p14:tracePt t="19643" x="844550" y="4986338"/>
          <p14:tracePt t="19652" x="844550" y="4978400"/>
          <p14:tracePt t="19658" x="852488" y="4970463"/>
          <p14:tracePt t="19666" x="860425" y="4954588"/>
          <p14:tracePt t="19672" x="860425" y="4946650"/>
          <p14:tracePt t="19681" x="868363" y="4938713"/>
          <p14:tracePt t="19686" x="876300" y="4922838"/>
          <p14:tracePt t="19693" x="876300" y="4906963"/>
          <p14:tracePt t="19702" x="884238" y="4891088"/>
          <p14:tracePt t="19707" x="892175" y="4875213"/>
          <p14:tracePt t="19715" x="915988" y="4859338"/>
          <p14:tracePt t="19722" x="923925" y="4827588"/>
          <p14:tracePt t="19730" x="923925" y="4803775"/>
          <p14:tracePt t="19736" x="931863" y="4786313"/>
          <p14:tracePt t="19743" x="939800" y="4754563"/>
          <p14:tracePt t="19751" x="963613" y="4722813"/>
          <p14:tracePt t="19757" x="971550" y="4699000"/>
          <p14:tracePt t="19765" x="979488" y="4667250"/>
          <p14:tracePt t="19772" x="995363" y="4627563"/>
          <p14:tracePt t="19781" x="1011238" y="4603750"/>
          <p14:tracePt t="19787" x="1020763" y="4572000"/>
          <p14:tracePt t="19794" x="1036638" y="4556125"/>
          <p14:tracePt t="19801" x="1052513" y="4524375"/>
          <p14:tracePt t="19807" x="1076325" y="4500563"/>
          <p14:tracePt t="19815" x="1092200" y="4468813"/>
          <p14:tracePt t="19821" x="1116013" y="4445000"/>
          <p14:tracePt t="19830" x="1131888" y="4413250"/>
          <p14:tracePt t="19837" x="1155700" y="4373563"/>
          <p14:tracePt t="19843" x="1179513" y="4340225"/>
          <p14:tracePt t="19852" x="1203325" y="4316413"/>
          <p14:tracePt t="19857" x="1219200" y="4284663"/>
          <p14:tracePt t="19865" x="1235075" y="4268788"/>
          <p14:tracePt t="19871" x="1243013" y="4252913"/>
          <p14:tracePt t="19880" x="1266825" y="4229100"/>
          <p14:tracePt t="19886" x="1274763" y="4221163"/>
          <p14:tracePt t="19893" x="1282700" y="4205288"/>
          <p14:tracePt t="19902" x="1290638" y="4205288"/>
          <p14:tracePt t="19907" x="1290638" y="4197350"/>
          <p14:tracePt t="19915" x="1298575" y="4181475"/>
          <p14:tracePt t="19921" x="1314450" y="4157663"/>
          <p14:tracePt t="19930" x="1330325" y="4141788"/>
          <p14:tracePt t="19935" x="1338263" y="4133850"/>
          <p14:tracePt t="19944" x="1354138" y="4125913"/>
          <p14:tracePt t="19951" x="1362075" y="4110038"/>
          <p14:tracePt t="19957" x="1377950" y="4102100"/>
          <p14:tracePt t="19964" x="1385888" y="4094163"/>
          <p14:tracePt t="19972" x="1393825" y="4086225"/>
          <p14:tracePt t="19981" x="1393825" y="4078288"/>
          <p14:tracePt t="19986" x="1401763" y="4078288"/>
          <p14:tracePt t="19992" x="1409700" y="4078288"/>
          <p14:tracePt t="20078" x="1417638" y="4078288"/>
          <p14:tracePt t="20086" x="1427163" y="4070350"/>
          <p14:tracePt t="20092" x="1427163" y="4062413"/>
          <p14:tracePt t="20100" x="1435100" y="4062413"/>
          <p14:tracePt t="20107" x="1450975" y="4054475"/>
          <p14:tracePt t="20115" x="1458913" y="4046538"/>
          <p14:tracePt t="20121" x="1466850" y="4046538"/>
          <p14:tracePt t="20135" x="1474788" y="4046538"/>
          <p14:tracePt t="20142" x="1482725" y="4046538"/>
          <p14:tracePt t="20156" x="1490663" y="4046538"/>
          <p14:tracePt t="20164" x="1498600" y="4046538"/>
          <p14:tracePt t="20180" x="1514475" y="4046538"/>
          <p14:tracePt t="20186" x="1522413" y="4046538"/>
          <p14:tracePt t="20192" x="1530350" y="4046538"/>
          <p14:tracePt t="20200" x="1530350" y="4038600"/>
          <p14:tracePt t="20206" x="1538288" y="4038600"/>
          <p14:tracePt t="20214" x="1554163" y="4038600"/>
          <p14:tracePt t="20221" x="1562100" y="4038600"/>
          <p14:tracePt t="20232" x="1570038" y="4038600"/>
          <p14:tracePt t="20236" x="1577975" y="4038600"/>
          <p14:tracePt t="20242" x="1585913" y="4038600"/>
          <p14:tracePt t="20250" x="1601788" y="4030663"/>
          <p14:tracePt t="20256" x="1609725" y="4030663"/>
          <p14:tracePt t="20263" x="1617663" y="4030663"/>
          <p14:tracePt t="20271" x="1633538" y="4030663"/>
          <p14:tracePt t="20280" x="1641475" y="4030663"/>
          <p14:tracePt t="20285" x="1649413" y="4030663"/>
          <p14:tracePt t="20300" x="1657350" y="4030663"/>
          <p14:tracePt t="20314" x="1665288" y="4030663"/>
          <p14:tracePt t="20321" x="1673225" y="4030663"/>
          <p14:tracePt t="20336" x="1681163" y="4030663"/>
          <p14:tracePt t="20343" x="1689100" y="4030663"/>
          <p14:tracePt t="20351" x="1697038" y="4030663"/>
          <p14:tracePt t="20356" x="1704975" y="4030663"/>
          <p14:tracePt t="20364" x="1712913" y="4030663"/>
          <p14:tracePt t="20370" x="1720850" y="4030663"/>
          <p14:tracePt t="20378" x="1728788" y="4030663"/>
          <p14:tracePt t="20392" x="1744663" y="4030663"/>
          <p14:tracePt t="20400" x="1752600" y="4030663"/>
          <p14:tracePt t="20406" x="1760538" y="4030663"/>
          <p14:tracePt t="20414" x="1768475" y="4030663"/>
          <p14:tracePt t="20420" x="1776413" y="4030663"/>
          <p14:tracePt t="20439" x="1784350" y="4030663"/>
          <p14:tracePt t="20443" x="1792288" y="4030663"/>
          <p14:tracePt t="20456" x="1800225" y="4030663"/>
          <p14:tracePt t="20464" x="1808163" y="4030663"/>
          <p14:tracePt t="20480" x="1816100" y="4030663"/>
          <p14:tracePt t="20504" x="1824038" y="4030663"/>
          <p14:tracePt t="20509" x="1833563" y="4030663"/>
          <p14:tracePt t="20541" x="1841500" y="4030663"/>
          <p14:tracePt t="20589" x="1849438" y="4030663"/>
          <p14:tracePt t="20609" x="1857375" y="4030663"/>
          <p14:tracePt t="20617" x="1865313" y="4030663"/>
          <p14:tracePt t="20631" x="1873250" y="4030663"/>
          <p14:tracePt t="20638" x="1881188" y="4030663"/>
          <p14:tracePt t="22000" x="1881188" y="4038600"/>
          <p14:tracePt t="22010" x="1881188" y="4046538"/>
          <p14:tracePt t="22030" x="1881188" y="4054475"/>
          <p14:tracePt t="22040" x="1881188" y="4062413"/>
          <p14:tracePt t="22062" x="1881188" y="4070350"/>
          <p14:tracePt t="22089" x="1881188" y="4078288"/>
          <p14:tracePt t="22410" x="1889125" y="4078288"/>
          <p14:tracePt t="22432" x="1897063" y="4078288"/>
          <p14:tracePt t="22511" x="1905000" y="4078288"/>
          <p14:tracePt t="22778" x="1897063" y="4078288"/>
          <p14:tracePt t="22786" x="1889125" y="4078288"/>
          <p14:tracePt t="22798" x="1881188" y="4078288"/>
          <p14:tracePt t="22810" x="1873250" y="4078288"/>
          <p14:tracePt t="22824" x="1873250" y="4086225"/>
          <p14:tracePt t="22833" x="1865313" y="4086225"/>
          <p14:tracePt t="22845" x="1857375" y="4086225"/>
          <p14:tracePt t="22867" x="1849438" y="4086225"/>
          <p14:tracePt t="22873" x="1849438" y="4094163"/>
          <p14:tracePt t="22881" x="1841500" y="4094163"/>
          <p14:tracePt t="22903" x="1833563" y="4094163"/>
          <p14:tracePt t="22917" x="1824038" y="4094163"/>
          <p14:tracePt t="22938" x="1816100" y="4094163"/>
          <p14:tracePt t="22959" x="1808163" y="4094163"/>
          <p14:tracePt t="22967" x="1800225" y="4094163"/>
          <p14:tracePt t="22973" x="1800225" y="4102100"/>
          <p14:tracePt t="22989" x="1792288" y="4102100"/>
          <p14:tracePt t="23002" x="1784350" y="4102100"/>
          <p14:tracePt t="23053" x="1776413" y="4102100"/>
          <p14:tracePt t="23130" x="1768475" y="4102100"/>
          <p14:tracePt t="23216" x="1760538" y="4102100"/>
          <p14:tracePt t="23244" x="1752600" y="4102100"/>
          <p14:tracePt t="23386" x="1752600" y="4094163"/>
          <p14:tracePt t="23390" x="1752600" y="4086225"/>
          <p14:tracePt t="23861" x="1736725" y="4070350"/>
          <p14:tracePt t="23870" x="1720850" y="4054475"/>
          <p14:tracePt t="23876" x="1704975" y="4030663"/>
          <p14:tracePt t="23888" x="1665288" y="3998913"/>
          <p14:tracePt t="23897" x="1657350" y="3983038"/>
          <p14:tracePt t="23902" x="1649413" y="3975100"/>
          <p14:tracePt t="23909" x="1633538" y="3967163"/>
          <p14:tracePt t="23915" x="1625600" y="3959225"/>
          <p14:tracePt t="23924" x="1617663" y="3951288"/>
          <p14:tracePt t="23932" x="1601788" y="3951288"/>
          <p14:tracePt t="23935" x="1585913" y="3935413"/>
          <p14:tracePt t="23942" x="1577975" y="3935413"/>
          <p14:tracePt t="23950" x="1570038" y="3927475"/>
          <p14:tracePt t="23956" x="1554163" y="3919538"/>
          <p14:tracePt t="23967" x="1538288" y="3895725"/>
          <p14:tracePt t="23971" x="1530350" y="3887788"/>
          <p14:tracePt t="23979" x="1522413" y="3887788"/>
          <p14:tracePt t="23986" x="1506538" y="3878263"/>
          <p14:tracePt t="23993" x="1490663" y="3854450"/>
          <p14:tracePt t="24002" x="1474788" y="3846513"/>
          <p14:tracePt t="24007" x="1466850" y="3830638"/>
          <p14:tracePt t="24015" x="1458913" y="3822700"/>
          <p14:tracePt t="24020" x="1443038" y="3814763"/>
          <p14:tracePt t="24029" x="1435100" y="3798888"/>
          <p14:tracePt t="24037" x="1427163" y="3790950"/>
          <p14:tracePt t="24042" x="1409700" y="3783013"/>
          <p14:tracePt t="24050" x="1409700" y="3767138"/>
          <p14:tracePt t="24056" x="1401763" y="3759200"/>
          <p14:tracePt t="24066" x="1393825" y="3751263"/>
          <p14:tracePt t="24071" x="1393825" y="3735388"/>
          <p14:tracePt t="24087" x="1393825" y="3719513"/>
          <p14:tracePt t="24102" x="1393825" y="3711575"/>
          <p14:tracePt t="24107" x="1393825" y="3703638"/>
          <p14:tracePt t="24122" x="1393825" y="3695700"/>
          <p14:tracePt t="24157" x="1393825" y="3687763"/>
          <p14:tracePt t="24166" x="1393825" y="3679825"/>
          <p14:tracePt t="24178" x="1393825" y="3671888"/>
          <p14:tracePt t="24207" x="1401763" y="3671888"/>
          <p14:tracePt t="24221" x="1409700" y="3671888"/>
          <p14:tracePt t="24229" x="1417638" y="3671888"/>
          <p14:tracePt t="24237" x="1417638" y="3663950"/>
          <p14:tracePt t="24242" x="1427163" y="3663950"/>
          <p14:tracePt t="24266" x="1435100" y="3663950"/>
          <p14:tracePt t="24271" x="1443038" y="3663950"/>
          <p14:tracePt t="24279" x="1450975" y="3663950"/>
          <p14:tracePt t="24286" x="1458913" y="3663950"/>
          <p14:tracePt t="24293" x="1466850" y="3663950"/>
          <p14:tracePt t="24301" x="1474788" y="3663950"/>
          <p14:tracePt t="24307" x="1482725" y="3663950"/>
          <p14:tracePt t="24316" x="1490663" y="3663950"/>
          <p14:tracePt t="24329" x="1498600" y="3663950"/>
          <p14:tracePt t="24335" x="1506538" y="3663950"/>
          <p14:tracePt t="24356" x="1514475" y="3663950"/>
          <p14:tracePt t="24373" x="1522413" y="3671888"/>
          <p14:tracePt t="24378" x="1530350" y="3671888"/>
          <p14:tracePt t="24510" x="1530350" y="3679825"/>
          <p14:tracePt t="24967" x="1522413" y="3695700"/>
          <p14:tracePt t="24976" x="1506538" y="3703638"/>
          <p14:tracePt t="24982" x="1498600" y="3711575"/>
          <p14:tracePt t="24988" x="1482725" y="3727450"/>
          <p14:tracePt t="24995" x="1466850" y="3735388"/>
          <p14:tracePt t="25007" x="1458913" y="3743325"/>
          <p14:tracePt t="25012" x="1443038" y="3759200"/>
          <p14:tracePt t="25018" x="1435100" y="3767138"/>
          <p14:tracePt t="25024" x="1417638" y="3775075"/>
          <p14:tracePt t="25026" x="1409700" y="3790950"/>
          <p14:tracePt t="25035" x="1393825" y="3798888"/>
          <p14:tracePt t="25041" x="1370013" y="3806825"/>
          <p14:tracePt t="25048" x="1362075" y="3822700"/>
          <p14:tracePt t="25054" x="1354138" y="3830638"/>
          <p14:tracePt t="25062" x="1338263" y="3838575"/>
          <p14:tracePt t="25070" x="1330325" y="3854450"/>
          <p14:tracePt t="25077" x="1322388" y="3862388"/>
          <p14:tracePt t="25085" x="1306513" y="3870325"/>
          <p14:tracePt t="25091" x="1298575" y="3887788"/>
          <p14:tracePt t="25100" x="1290638" y="3887788"/>
          <p14:tracePt t="25106" x="1290638" y="3895725"/>
          <p14:tracePt t="25113" x="1290638" y="3903663"/>
          <p14:tracePt t="25119" x="1282700" y="3903663"/>
          <p14:tracePt t="25126" x="1282700" y="3911600"/>
          <p14:tracePt t="25135" x="1274763" y="3919538"/>
          <p14:tracePt t="25140" x="1266825" y="3935413"/>
          <p14:tracePt t="25149" x="1266825" y="3943350"/>
          <p14:tracePt t="25155" x="1250950" y="3951288"/>
          <p14:tracePt t="25162" x="1250950" y="3967163"/>
          <p14:tracePt t="25171" x="1243013" y="3975100"/>
          <p14:tracePt t="25177" x="1235075" y="3990975"/>
          <p14:tracePt t="25184" x="1235075" y="4006850"/>
          <p14:tracePt t="25191" x="1227138" y="4014788"/>
          <p14:tracePt t="25200" x="1219200" y="4030663"/>
          <p14:tracePt t="25205" x="1219200" y="4038600"/>
          <p14:tracePt t="25213" x="1219200" y="4046538"/>
          <p14:tracePt t="25220" x="1219200" y="4062413"/>
          <p14:tracePt t="25234" x="1219200" y="4070350"/>
          <p14:tracePt t="25255" x="1219200" y="4078288"/>
          <p14:tracePt t="25263" x="1219200" y="4086225"/>
          <p14:tracePt t="25421" x="1227138" y="4086225"/>
          <p14:tracePt t="25467" x="1235075" y="4086225"/>
          <p14:tracePt t="25486" x="1243013" y="4086225"/>
          <p14:tracePt t="25537" x="1250950" y="4086225"/>
          <p14:tracePt t="25555" x="1258888" y="4078288"/>
          <p14:tracePt t="25571" x="1258888" y="4070350"/>
          <p14:tracePt t="25657" x="1258888" y="4062413"/>
          <p14:tracePt t="25668" x="1266825" y="4054475"/>
          <p14:tracePt t="25681" x="1274763" y="4046538"/>
          <p14:tracePt t="25689" x="1282700" y="4038600"/>
          <p14:tracePt t="25699" x="1290638" y="4030663"/>
          <p14:tracePt t="25706" x="1298575" y="4022725"/>
          <p14:tracePt t="25718" x="1306513" y="4014788"/>
          <p14:tracePt t="25724" x="1306513" y="4006850"/>
          <p14:tracePt t="25733" x="1314450" y="4006850"/>
          <p14:tracePt t="25739" x="1314450" y="3998913"/>
          <p14:tracePt t="25750" x="1322388" y="3998913"/>
          <p14:tracePt t="25762" x="1322388" y="3990975"/>
          <p14:tracePt t="25768" x="1330325" y="3983038"/>
          <p14:tracePt t="25775" x="1338263" y="3983038"/>
          <p14:tracePt t="25784" x="1346200" y="3967163"/>
          <p14:tracePt t="25790" x="1354138" y="3967163"/>
          <p14:tracePt t="25800" x="1354138" y="3959225"/>
          <p14:tracePt t="25805" x="1370013" y="3951288"/>
          <p14:tracePt t="25811" x="1370013" y="3943350"/>
          <p14:tracePt t="25819" x="1377950" y="3935413"/>
          <p14:tracePt t="25825" x="1385888" y="3935413"/>
          <p14:tracePt t="25836" x="1393825" y="3927475"/>
          <p14:tracePt t="25840" x="1401763" y="3919538"/>
          <p14:tracePt t="25850" x="1409700" y="3919538"/>
          <p14:tracePt t="25855" x="1417638" y="3911600"/>
          <p14:tracePt t="25861" x="1427163" y="3903663"/>
          <p14:tracePt t="25869" x="1427163" y="3895725"/>
          <p14:tracePt t="25875" x="1435100" y="3895725"/>
          <p14:tracePt t="25883" x="1443038" y="3895725"/>
          <p14:tracePt t="25890" x="1458913" y="3887788"/>
          <p14:tracePt t="25901" x="1466850" y="3878263"/>
          <p14:tracePt t="25905" x="1474788" y="3878263"/>
          <p14:tracePt t="25912" x="1490663" y="3870325"/>
          <p14:tracePt t="25919" x="1498600" y="3862388"/>
          <p14:tracePt t="25925" x="1506538" y="3862388"/>
          <p14:tracePt t="25932" x="1514475" y="3854450"/>
          <p14:tracePt t="25938" x="1522413" y="3846513"/>
          <p14:tracePt t="25946" x="1530350" y="3846513"/>
          <p14:tracePt t="25954" x="1538288" y="3838575"/>
          <p14:tracePt t="25969" x="1538288" y="3830638"/>
          <p14:tracePt t="25974" x="1546225" y="3830638"/>
          <p14:tracePt t="25989" x="1554163" y="3830638"/>
          <p14:tracePt t="25997" x="1562100" y="3830638"/>
          <p14:tracePt t="26061" x="1570038" y="3830638"/>
          <p14:tracePt t="26075" x="1577975" y="3830638"/>
          <p14:tracePt t="26110" x="1585913" y="3830638"/>
          <p14:tracePt t="26342" x="1577975" y="3830638"/>
          <p14:tracePt t="26351" x="1570038" y="3830638"/>
          <p14:tracePt t="26368" x="1562100" y="3830638"/>
          <p14:tracePt t="26374" x="1554163" y="3838575"/>
          <p14:tracePt t="26387" x="1546225" y="3846513"/>
          <p14:tracePt t="26392" x="1546225" y="3854450"/>
          <p14:tracePt t="26398" x="1538288" y="3854450"/>
          <p14:tracePt t="26405" x="1530350" y="3862388"/>
          <p14:tracePt t="26410" x="1530350" y="3870325"/>
          <p14:tracePt t="26417" x="1514475" y="3870325"/>
          <p14:tracePt t="26434" x="1514475" y="3878263"/>
          <p14:tracePt t="26439" x="1506538" y="3878263"/>
          <p14:tracePt t="26446" x="1498600" y="3887788"/>
          <p14:tracePt t="26453" x="1498600" y="3895725"/>
          <p14:tracePt t="26459" x="1490663" y="3895725"/>
          <p14:tracePt t="26467" x="1482725" y="3903663"/>
          <p14:tracePt t="26474" x="1482725" y="3911600"/>
          <p14:tracePt t="26483" x="1474788" y="3911600"/>
          <p14:tracePt t="26488" x="1466850" y="3919538"/>
          <p14:tracePt t="26495" x="1466850" y="3927475"/>
          <p14:tracePt t="26504" x="1458913" y="3927475"/>
          <p14:tracePt t="26524" x="1458913" y="3935413"/>
          <p14:tracePt t="26538" x="1458913" y="3943350"/>
          <p14:tracePt t="26553" x="1458913" y="3951288"/>
          <p14:tracePt t="26574" x="1458913" y="3959225"/>
          <p14:tracePt t="26585" x="1450975" y="3967163"/>
          <p14:tracePt t="26595" x="1450975" y="3975100"/>
          <p14:tracePt t="26603" x="1450975" y="3983038"/>
          <p14:tracePt t="26617" x="1450975" y="3990975"/>
          <p14:tracePt t="26624" x="1450975" y="3998913"/>
          <p14:tracePt t="26639" x="1450975" y="4006850"/>
          <p14:tracePt t="26645" x="1450975" y="4014788"/>
          <p14:tracePt t="26659" x="1450975" y="4022725"/>
          <p14:tracePt t="26668" x="1450975" y="4030663"/>
          <p14:tracePt t="26689" x="1450975" y="4038600"/>
          <p14:tracePt t="26704" x="1450975" y="4046538"/>
          <p14:tracePt t="26717" x="1450975" y="4054475"/>
          <p14:tracePt t="26745" x="1450975" y="4062413"/>
          <p14:tracePt t="26753" x="1450975" y="4070350"/>
          <p14:tracePt t="26866" x="1450975" y="4078288"/>
          <p14:tracePt t="26895" x="1450975" y="4086225"/>
          <p14:tracePt t="27554" x="1450975" y="4094163"/>
          <p14:tracePt t="27565" x="1450975" y="4102100"/>
          <p14:tracePt t="27593" x="1450975" y="4110038"/>
          <p14:tracePt t="27623" x="1450975" y="4117975"/>
          <p14:tracePt t="27638" x="1450975" y="4125913"/>
          <p14:tracePt t="27657" x="1458913" y="4133850"/>
          <p14:tracePt t="27667" x="1458913" y="4141788"/>
          <p14:tracePt t="27679" x="1466850" y="4149725"/>
          <p14:tracePt t="27687" x="1474788" y="4157663"/>
          <p14:tracePt t="27701" x="1474788" y="4165600"/>
          <p14:tracePt t="27708" x="1482725" y="4173538"/>
          <p14:tracePt t="27722" x="1490663" y="4181475"/>
          <p14:tracePt t="27730" x="1490663" y="4189413"/>
          <p14:tracePt t="27751" x="1498600" y="4197350"/>
          <p14:tracePt t="27758" x="1506538" y="4197350"/>
          <p14:tracePt t="27768" x="1506538" y="4205288"/>
          <p14:tracePt t="27774" x="1506538" y="4213225"/>
          <p14:tracePt t="27787" x="1514475" y="4221163"/>
          <p14:tracePt t="27793" x="1522413" y="4229100"/>
          <p14:tracePt t="27807" x="1522413" y="4237038"/>
          <p14:tracePt t="27820" x="1522413" y="4244975"/>
          <p14:tracePt t="27822" x="1530350" y="4244975"/>
          <p14:tracePt t="27829" x="1530350" y="4252913"/>
          <p14:tracePt t="27837" x="1530350" y="4260850"/>
          <p14:tracePt t="27843" x="1538288" y="4260850"/>
          <p14:tracePt t="27851" x="1546225" y="4268788"/>
          <p14:tracePt t="27871" x="1554163" y="4268788"/>
          <p14:tracePt t="27888" x="1562100" y="4276725"/>
          <p14:tracePt t="27936" x="1562100" y="4284663"/>
          <p14:tracePt t="27943" x="1570038" y="4284663"/>
          <p14:tracePt t="28131" x="1577975" y="4284663"/>
          <p14:tracePt t="28465" x="1570038" y="4284663"/>
          <p14:tracePt t="28482" x="1562100" y="4284663"/>
          <p14:tracePt t="28490" x="1554163" y="4292600"/>
          <p14:tracePt t="28504" x="1546225" y="4300538"/>
          <p14:tracePt t="28508" x="1538288" y="4300538"/>
          <p14:tracePt t="28521" x="1530350" y="4308475"/>
          <p14:tracePt t="28527" x="1522413" y="4308475"/>
          <p14:tracePt t="28533" x="1514475" y="4316413"/>
          <p14:tracePt t="28540" x="1498600" y="4316413"/>
          <p14:tracePt t="28550" x="1490663" y="4316413"/>
          <p14:tracePt t="28555" x="1482725" y="4316413"/>
          <p14:tracePt t="28563" x="1466850" y="4316413"/>
          <p14:tracePt t="28570" x="1458913" y="4316413"/>
          <p14:tracePt t="28576" x="1450975" y="4324350"/>
          <p14:tracePt t="28584" x="1443038" y="4332288"/>
          <p14:tracePt t="28591" x="1435100" y="4332288"/>
          <p14:tracePt t="28600" x="1427163" y="4332288"/>
          <p14:tracePt t="28606" x="1417638" y="4340225"/>
          <p14:tracePt t="28613" x="1409700" y="4349750"/>
          <p14:tracePt t="28623" x="1393825" y="4349750"/>
          <p14:tracePt t="28627" x="1385888" y="4349750"/>
          <p14:tracePt t="28635" x="1377950" y="4357688"/>
          <p14:tracePt t="28642" x="1370013" y="4357688"/>
          <p14:tracePt t="28651" x="1362075" y="4357688"/>
          <p14:tracePt t="28664" x="1354138" y="4357688"/>
          <p14:tracePt t="28671" x="1346200" y="4365625"/>
          <p14:tracePt t="28677" x="1346200" y="4373563"/>
          <p14:tracePt t="28686" x="1338263" y="4373563"/>
          <p14:tracePt t="28691" x="1338263" y="4381500"/>
          <p14:tracePt t="28701" x="1338263" y="4389438"/>
          <p14:tracePt t="28706" x="1330325" y="4389438"/>
          <p14:tracePt t="28714" x="1322388" y="4397375"/>
          <p14:tracePt t="28720" x="1322388" y="4405313"/>
          <p14:tracePt t="28727" x="1314450" y="4405313"/>
          <p14:tracePt t="28734" x="1306513" y="4413250"/>
          <p14:tracePt t="28741" x="1306513" y="4421188"/>
          <p14:tracePt t="28753" x="1298575" y="4421188"/>
          <p14:tracePt t="28756" x="1290638" y="4429125"/>
          <p14:tracePt t="28763" x="1290638" y="4437063"/>
          <p14:tracePt t="28771" x="1282700" y="4437063"/>
          <p14:tracePt t="28784" x="1282700" y="4445000"/>
          <p14:tracePt t="28791" x="1282700" y="4452938"/>
          <p14:tracePt t="28801" x="1282700" y="4460875"/>
          <p14:tracePt t="28812" x="1282700" y="4476750"/>
          <p14:tracePt t="28822" x="1282700" y="4484688"/>
          <p14:tracePt t="28827" x="1282700" y="4492625"/>
          <p14:tracePt t="28835" x="1282700" y="4500563"/>
          <p14:tracePt t="28841" x="1274763" y="4508500"/>
          <p14:tracePt t="28851" x="1274763" y="4524375"/>
          <p14:tracePt t="28862" x="1274763" y="4532313"/>
          <p14:tracePt t="28877" x="1274763" y="4540250"/>
          <p14:tracePt t="28886" x="1274763" y="4548188"/>
          <p14:tracePt t="28901" x="1274763" y="4556125"/>
          <p14:tracePt t="28906" x="1274763" y="4564063"/>
          <p14:tracePt t="28920" x="1274763" y="4572000"/>
          <p14:tracePt t="28926" x="1274763" y="4579938"/>
          <p14:tracePt t="28941" x="1274763" y="4587875"/>
          <p14:tracePt t="28951" x="1274763" y="4595813"/>
          <p14:tracePt t="28963" x="1274763" y="4603750"/>
          <p14:tracePt t="28970" x="1274763" y="4611688"/>
          <p14:tracePt t="28991" x="1274763" y="4619625"/>
          <p14:tracePt t="29005" x="1274763" y="4627563"/>
          <p14:tracePt t="29105" x="1274763" y="4635500"/>
          <p14:tracePt t="29119" x="1274763" y="4643438"/>
          <p14:tracePt t="29126" x="1274763" y="4651375"/>
          <p14:tracePt t="29140" x="1274763" y="4659313"/>
          <p14:tracePt t="29152" x="1274763" y="4667250"/>
          <p14:tracePt t="29155" x="1282700" y="4667250"/>
          <p14:tracePt t="29163" x="1282700" y="4675188"/>
          <p14:tracePt t="29169" x="1290638" y="4683125"/>
          <p14:tracePt t="29186" x="1290638" y="4691063"/>
          <p14:tracePt t="29190" x="1298575" y="4699000"/>
          <p14:tracePt t="29212" x="1306513" y="4706938"/>
          <p14:tracePt t="29226" x="1314450" y="4706938"/>
          <p14:tracePt t="29235" x="1314450" y="4714875"/>
          <p14:tracePt t="29241" x="1314450" y="4722813"/>
          <p14:tracePt t="29262" x="1314450" y="4730750"/>
          <p14:tracePt t="29270" x="1322388" y="4730750"/>
          <p14:tracePt t="29286" x="1322388" y="4738688"/>
          <p14:tracePt t="29311" x="1330325" y="4738688"/>
          <p14:tracePt t="29964" x="1346200" y="4746625"/>
          <p14:tracePt t="29973" x="1370013" y="4754563"/>
          <p14:tracePt t="29980" x="1377950" y="4770438"/>
          <p14:tracePt t="29988" x="1393825" y="4778375"/>
          <p14:tracePt t="29994" x="1409700" y="4786313"/>
          <p14:tracePt t="30002" x="1427163" y="4786313"/>
          <p14:tracePt t="30007" x="1435100" y="4794250"/>
          <p14:tracePt t="30011" x="1450975" y="4803775"/>
          <p14:tracePt t="30017" x="1458913" y="4803775"/>
          <p14:tracePt t="30024" x="1466850" y="4803775"/>
          <p14:tracePt t="30039" x="1482725" y="4803775"/>
          <p14:tracePt t="30053" x="1490663" y="4803775"/>
          <p14:tracePt t="30059" x="1498600" y="4803775"/>
          <p14:tracePt t="30073" x="1506538" y="4803775"/>
          <p14:tracePt t="30099" x="1514475" y="4803775"/>
          <p14:tracePt t="30108" x="1522413" y="4803775"/>
          <p14:tracePt t="30117" x="1522413" y="4811713"/>
          <p14:tracePt t="30121" x="1530350" y="4819650"/>
          <p14:tracePt t="30127" x="1538288" y="4819650"/>
          <p14:tracePt t="30134" x="1546225" y="4819650"/>
          <p14:tracePt t="30141" x="1554163" y="4819650"/>
          <p14:tracePt t="30146" x="1554163" y="4827588"/>
          <p14:tracePt t="30154" x="1562100" y="4835525"/>
          <p14:tracePt t="30162" x="1570038" y="4835525"/>
          <p14:tracePt t="30178" x="1577975" y="4835525"/>
          <p14:tracePt t="30220" x="1577975" y="4843463"/>
          <p14:tracePt t="31098" x="1577975" y="4851400"/>
          <p14:tracePt t="31122" x="1570038" y="4851400"/>
          <p14:tracePt t="31126" x="1562100" y="4859338"/>
          <p14:tracePt t="31142" x="1554163" y="4867275"/>
          <p14:tracePt t="31149" x="1538288" y="4867275"/>
          <p14:tracePt t="31153" x="1522413" y="4875213"/>
          <p14:tracePt t="31158" x="1490663" y="4883150"/>
          <p14:tracePt t="31166" x="1466850" y="4883150"/>
          <p14:tracePt t="31176" x="1435100" y="4891088"/>
          <p14:tracePt t="31178" x="1409700" y="4899025"/>
          <p14:tracePt t="31186" x="1377950" y="4899025"/>
          <p14:tracePt t="31194" x="1362075" y="4906963"/>
          <p14:tracePt t="31202" x="1346200" y="4914900"/>
          <p14:tracePt t="31209" x="1322388" y="4938713"/>
          <p14:tracePt t="31219" x="1314450" y="4938713"/>
          <p14:tracePt t="31224" x="1298575" y="4946650"/>
          <p14:tracePt t="31230" x="1290638" y="4954588"/>
          <p14:tracePt t="31236" x="1282700" y="4954588"/>
          <p14:tracePt t="31244" x="1266825" y="4962525"/>
          <p14:tracePt t="31250" x="1258888" y="4970463"/>
          <p14:tracePt t="31258" x="1250950" y="4978400"/>
          <p14:tracePt t="31266" x="1235075" y="4986338"/>
          <p14:tracePt t="31279" x="1227138" y="4986338"/>
          <p14:tracePt t="31286" x="1219200" y="4994275"/>
          <p14:tracePt t="31301" x="1211263" y="5002213"/>
          <p14:tracePt t="31307" x="1203325" y="5010150"/>
          <p14:tracePt t="31321" x="1195388" y="5018088"/>
          <p14:tracePt t="31329" x="1187450" y="5026025"/>
          <p14:tracePt t="31337" x="1179513" y="5041900"/>
          <p14:tracePt t="31344" x="1179513" y="5049838"/>
          <p14:tracePt t="31352" x="1171575" y="5065713"/>
          <p14:tracePt t="31359" x="1155700" y="5089525"/>
          <p14:tracePt t="31368" x="1139825" y="5113338"/>
          <p14:tracePt t="31372" x="1139825" y="5129213"/>
          <p14:tracePt t="31379" x="1131888" y="5145088"/>
          <p14:tracePt t="31387" x="1123950" y="5160963"/>
          <p14:tracePt t="31393" x="1123950" y="5176838"/>
          <p14:tracePt t="31402" x="1116013" y="5184775"/>
          <p14:tracePt t="31408" x="1108075" y="5200650"/>
          <p14:tracePt t="31419" x="1108075" y="5208588"/>
          <p14:tracePt t="31423" x="1108075" y="5224463"/>
          <p14:tracePt t="31430" x="1100138" y="5232400"/>
          <p14:tracePt t="31437" x="1100138" y="5240338"/>
          <p14:tracePt t="31443" x="1100138" y="5248275"/>
          <p14:tracePt t="31451" x="1100138" y="5256213"/>
          <p14:tracePt t="31457" x="1100138" y="5273675"/>
          <p14:tracePt t="31473" x="1100138" y="5281613"/>
          <p14:tracePt t="31480" x="1100138" y="5297488"/>
          <p14:tracePt t="31487" x="1100138" y="5305425"/>
          <p14:tracePt t="31493" x="1100138" y="5313363"/>
          <p14:tracePt t="31501" x="1100138" y="5321300"/>
          <p14:tracePt t="31507" x="1100138" y="5329238"/>
          <p14:tracePt t="31522" x="1100138" y="5337175"/>
          <p14:tracePt t="31530" x="1100138" y="5345113"/>
          <p14:tracePt t="31543" x="1100138" y="5353050"/>
          <p14:tracePt t="31553" x="1100138" y="5360988"/>
          <p14:tracePt t="31650" x="1100138" y="5368925"/>
          <p14:tracePt t="31664" x="1100138" y="5376863"/>
          <p14:tracePt t="31672" x="1108075" y="5384800"/>
          <p14:tracePt t="31678" x="1116013" y="5384800"/>
          <p14:tracePt t="31687" x="1116013" y="5392738"/>
          <p14:tracePt t="31693" x="1123950" y="5392738"/>
          <p14:tracePt t="31702" x="1131888" y="5400675"/>
          <p14:tracePt t="31715" x="1139825" y="5400675"/>
          <p14:tracePt t="31728" x="1147763" y="5408613"/>
          <p14:tracePt t="31735" x="1155700" y="5408613"/>
          <p14:tracePt t="31744" x="1163638" y="5408613"/>
          <p14:tracePt t="31752" x="1171575" y="5408613"/>
          <p14:tracePt t="31765" x="1179513" y="5416550"/>
          <p14:tracePt t="31772" x="1187450" y="5416550"/>
          <p14:tracePt t="31785" x="1195388" y="5416550"/>
          <p14:tracePt t="31792" x="1203325" y="5416550"/>
          <p14:tracePt t="31807" x="1211263" y="5416550"/>
          <p14:tracePt t="31815" x="1219200" y="5416550"/>
          <p14:tracePt t="31828" x="1227138" y="5416550"/>
          <p14:tracePt t="31852" x="1235075" y="5416550"/>
          <p14:tracePt t="31857" x="1243013" y="5416550"/>
          <p14:tracePt t="31865" x="1250950" y="5416550"/>
          <p14:tracePt t="31871" x="1258888" y="5416550"/>
          <p14:tracePt t="31878" x="1274763" y="5416550"/>
          <p14:tracePt t="31885" x="1282700" y="5416550"/>
          <p14:tracePt t="31892" x="1290638" y="5416550"/>
          <p14:tracePt t="31914" x="1298575" y="5416550"/>
          <p14:tracePt t="31936" x="1306513" y="5416550"/>
          <p14:tracePt t="31978" x="1314450" y="5416550"/>
          <p14:tracePt t="31999" x="1322388" y="5416550"/>
          <p14:tracePt t="32006" x="1330325" y="5416550"/>
          <p14:tracePt t="32015" x="1338263" y="5416550"/>
          <p14:tracePt t="32023" x="1346200" y="5416550"/>
          <p14:tracePt t="32035" x="1354138" y="5416550"/>
          <p14:tracePt t="32042" x="1362075" y="5416550"/>
          <p14:tracePt t="32056" x="1370013" y="5416550"/>
          <p14:tracePt t="32063" x="1377950" y="5416550"/>
          <p14:tracePt t="32078" x="1385888" y="5416550"/>
          <p14:tracePt t="32092" x="1393825" y="5416550"/>
          <p14:tracePt t="32230" x="1401763" y="5416550"/>
          <p14:tracePt t="32257" x="1409700" y="5416550"/>
          <p14:tracePt t="32271" x="1417638" y="5416550"/>
          <p14:tracePt t="32322" x="1427163" y="5416550"/>
          <p14:tracePt t="32503" x="1435100" y="5416550"/>
          <p14:tracePt t="40209" x="1458913" y="5448300"/>
          <p14:tracePt t="40215" x="1498600" y="5511800"/>
          <p14:tracePt t="40223" x="1546225" y="5575300"/>
          <p14:tracePt t="40229" x="1577975" y="5614988"/>
          <p14:tracePt t="40237" x="1625600" y="5662613"/>
          <p14:tracePt t="40243" x="1689100" y="5694363"/>
          <p14:tracePt t="40254" x="1712913" y="5719763"/>
          <p14:tracePt t="40260" x="1744663" y="5735638"/>
          <p14:tracePt t="40266" x="1784350" y="5743575"/>
          <p14:tracePt t="40273" x="1808163" y="5743575"/>
          <p14:tracePt t="40280" x="1833563" y="5743575"/>
          <p14:tracePt t="40287" x="1881188" y="5735638"/>
          <p14:tracePt t="40293" x="1936750" y="5710238"/>
          <p14:tracePt t="40304" x="2000250" y="5646738"/>
          <p14:tracePt t="40307" x="2079625" y="5535613"/>
          <p14:tracePt t="40316" x="2166938" y="5376863"/>
          <p14:tracePt t="40323" x="2255838" y="5265738"/>
          <p14:tracePt t="40330" x="2343150" y="5105400"/>
          <p14:tracePt t="40338" x="2438400" y="4906963"/>
          <p14:tracePt t="40344" x="2478088" y="4770438"/>
          <p14:tracePt t="40354" x="2517775" y="4627563"/>
          <p14:tracePt t="40358" x="2557463" y="4524375"/>
          <p14:tracePt t="40364" x="2589213" y="4413250"/>
          <p14:tracePt t="40374" x="2613025" y="4340225"/>
          <p14:tracePt t="40379" x="2620963" y="4268788"/>
          <p14:tracePt t="40387" x="2636838" y="4229100"/>
          <p14:tracePt t="40393" x="2646363" y="4189413"/>
          <p14:tracePt t="40404" x="2646363" y="4157663"/>
          <p14:tracePt t="40408" x="2654300" y="4133850"/>
          <p14:tracePt t="40414" x="2654300" y="4117975"/>
          <p14:tracePt t="40429" x="2654300" y="4110038"/>
          <p14:tracePt t="40737" x="2686050" y="3975100"/>
          <p14:tracePt t="40747" x="2757488" y="3703638"/>
          <p14:tracePt t="40753" x="2797175" y="3529013"/>
          <p14:tracePt t="40764" x="2860675" y="3281363"/>
          <p14:tracePt t="40770" x="2971800" y="2898775"/>
          <p14:tracePt t="40776" x="3060700" y="2620963"/>
          <p14:tracePt t="40785" x="3171825" y="2206625"/>
          <p14:tracePt t="40796" x="3282950" y="1601788"/>
          <p14:tracePt t="40801" x="3346450" y="1235075"/>
          <p14:tracePt t="40812" x="3362325" y="1011238"/>
          <p14:tracePt t="40815" x="3370263" y="860425"/>
          <p14:tracePt t="40822" x="3370263" y="725488"/>
          <p14:tracePt t="40828" x="3370263" y="604838"/>
          <p14:tracePt t="40835" x="3370263" y="469900"/>
          <p14:tracePt t="40841" x="3370263" y="406400"/>
          <p14:tracePt t="40850" x="3370263" y="366713"/>
          <p14:tracePt t="40856" x="3370263" y="327025"/>
          <p14:tracePt t="40864" x="3370263" y="303213"/>
          <p14:tracePt t="40871" x="3370263" y="295275"/>
          <p14:tracePt t="40878" x="3370263" y="287338"/>
          <p14:tracePt t="40887" x="3370263" y="279400"/>
          <p14:tracePt t="40899" x="3370263" y="271463"/>
          <p14:tracePt t="41153" x="3482975" y="231775"/>
          <p14:tracePt t="41161" x="3681413" y="166688"/>
          <p14:tracePt t="41170" x="4016375" y="103188"/>
          <p14:tracePt t="41176" x="4246563" y="71438"/>
          <p14:tracePt t="41180" x="4430713" y="63500"/>
          <p14:tracePt t="41194" x="4718050" y="63500"/>
          <p14:tracePt t="41200" x="4995863" y="63500"/>
          <p14:tracePt t="41205" x="5164138" y="79375"/>
          <p14:tracePt t="41210" x="5314950" y="111125"/>
          <p14:tracePt t="41213" x="5522913" y="166688"/>
          <p14:tracePt t="41220" x="5673725" y="214313"/>
          <p14:tracePt t="41227" x="5800725" y="255588"/>
          <p14:tracePt t="41235" x="5872163" y="295275"/>
          <p14:tracePt t="41241" x="5905500" y="303213"/>
          <p14:tracePt t="41250" x="6024563" y="366713"/>
          <p14:tracePt t="41256" x="6103938" y="414338"/>
          <p14:tracePt t="41263" x="6191250" y="477838"/>
          <p14:tracePt t="41271" x="6254750" y="525463"/>
          <p14:tracePt t="41278" x="6303963" y="565150"/>
          <p14:tracePt t="41287" x="6319838" y="581025"/>
          <p14:tracePt t="41292" x="6343650" y="596900"/>
          <p14:tracePt t="41297" x="6375400" y="620713"/>
          <p14:tracePt t="41305" x="6383338" y="636588"/>
          <p14:tracePt t="41313" x="6391275" y="644525"/>
          <p14:tracePt t="41320" x="6399213" y="652463"/>
          <p14:tracePt t="41338" x="6399213" y="660400"/>
          <p14:tracePt t="41342" x="6399213" y="668338"/>
          <p14:tracePt t="41721" x="6391275" y="676275"/>
          <p14:tracePt t="41732" x="6375400" y="693738"/>
          <p14:tracePt t="41741" x="6367463" y="709613"/>
          <p14:tracePt t="41746" x="6351588" y="725488"/>
          <p14:tracePt t="41759" x="6327775" y="749300"/>
          <p14:tracePt t="41764" x="6319838" y="781050"/>
          <p14:tracePt t="41772" x="6303963" y="788988"/>
          <p14:tracePt t="41776" x="6294438" y="804863"/>
          <p14:tracePt t="41784" x="6286500" y="820738"/>
          <p14:tracePt t="41792" x="6270625" y="836613"/>
          <p14:tracePt t="41799" x="6254750" y="868363"/>
          <p14:tracePt t="41806" x="6246813" y="884238"/>
          <p14:tracePt t="41812" x="6230938" y="915988"/>
          <p14:tracePt t="41819" x="6223000" y="939800"/>
          <p14:tracePt t="41825" x="6199188" y="971550"/>
          <p14:tracePt t="41832" x="6183313" y="995363"/>
          <p14:tracePt t="41840" x="6175375" y="1027113"/>
          <p14:tracePt t="41848" x="6151563" y="1050925"/>
          <p14:tracePt t="41856" x="6135688" y="1090613"/>
          <p14:tracePt t="41862" x="6119813" y="1114425"/>
          <p14:tracePt t="41871" x="6096000" y="1155700"/>
          <p14:tracePt t="41877" x="6072188" y="1195388"/>
          <p14:tracePt t="41884" x="6056313" y="1235075"/>
          <p14:tracePt t="41891" x="6032500" y="1282700"/>
          <p14:tracePt t="41899" x="6008688" y="1322388"/>
          <p14:tracePt t="41906" x="5992813" y="1362075"/>
          <p14:tracePt t="41915" x="5984875" y="1401763"/>
          <p14:tracePt t="41921" x="5969000" y="1433513"/>
          <p14:tracePt t="41927" x="5953125" y="1457325"/>
          <p14:tracePt t="41933" x="5953125" y="1473200"/>
          <p14:tracePt t="41941" x="5945188" y="1489075"/>
          <p14:tracePt t="41948" x="5937250" y="1512888"/>
          <p14:tracePt t="41955" x="5937250" y="1528763"/>
          <p14:tracePt t="41961" x="5929313" y="1544638"/>
          <p14:tracePt t="41969" x="5921375" y="1568450"/>
          <p14:tracePt t="41975" x="5921375" y="1584325"/>
          <p14:tracePt t="41983" x="5921375" y="1617663"/>
          <p14:tracePt t="41991" x="5905500" y="1657350"/>
          <p14:tracePt t="41997" x="5897563" y="1712913"/>
          <p14:tracePt t="42004" x="5897563" y="1752600"/>
          <p14:tracePt t="42012" x="5888038" y="1800225"/>
          <p14:tracePt t="42020" x="5872163" y="1855788"/>
          <p14:tracePt t="42025" x="5872163" y="1911350"/>
          <p14:tracePt t="42032" x="5856288" y="1951038"/>
          <p14:tracePt t="42040" x="5856288" y="2006600"/>
          <p14:tracePt t="42047" x="5840413" y="2038350"/>
          <p14:tracePt t="42054" x="5832475" y="2071688"/>
          <p14:tracePt t="42060" x="5824538" y="2127250"/>
          <p14:tracePt t="42070" x="5816600" y="2182813"/>
          <p14:tracePt t="42076" x="5784850" y="2270125"/>
          <p14:tracePt t="42083" x="5776913" y="2357438"/>
          <p14:tracePt t="42090" x="5768975" y="2373313"/>
          <p14:tracePt t="42097" x="5745163" y="2525713"/>
          <p14:tracePt t="42103" x="5713413" y="2597150"/>
          <p14:tracePt t="42110" x="5705475" y="2668588"/>
          <p14:tracePt t="42120" x="5689600" y="2755900"/>
          <p14:tracePt t="42126" x="5665788" y="2843213"/>
          <p14:tracePt t="42134" x="5665788" y="2914650"/>
          <p14:tracePt t="42141" x="5657850" y="3003550"/>
          <p14:tracePt t="42148" x="5641975" y="3043238"/>
          <p14:tracePt t="42157" x="5641975" y="3074988"/>
          <p14:tracePt t="42162" x="5634038" y="3114675"/>
          <p14:tracePt t="42170" x="5634038" y="3146425"/>
          <p14:tracePt t="42176" x="5634038" y="3170238"/>
          <p14:tracePt t="42184" x="5634038" y="3186113"/>
          <p14:tracePt t="42191" x="5634038" y="3217863"/>
          <p14:tracePt t="42197" x="5634038" y="3249613"/>
          <p14:tracePt t="42205" x="5634038" y="3289300"/>
          <p14:tracePt t="42211" x="5634038" y="3328988"/>
          <p14:tracePt t="42221" x="5634038" y="3384550"/>
          <p14:tracePt t="42225" x="5649913" y="3457575"/>
          <p14:tracePt t="42233" x="5657850" y="3529013"/>
          <p14:tracePt t="42242" x="5657850" y="3544888"/>
          <p14:tracePt t="42247" x="5657850" y="3560763"/>
          <p14:tracePt t="42255" x="5673725" y="3648075"/>
          <p14:tracePt t="42262" x="5673725" y="3679825"/>
          <p14:tracePt t="42272" x="5673725" y="3687763"/>
          <p14:tracePt t="42277" x="5673725" y="3703638"/>
          <p14:tracePt t="42282" x="5681663" y="3719513"/>
          <p14:tracePt t="42297" x="5681663" y="3727450"/>
          <p14:tracePt t="42304" x="5681663" y="3735388"/>
          <p14:tracePt t="42628" x="5689600" y="3814763"/>
          <p14:tracePt t="42638" x="5705475" y="3887788"/>
          <p14:tracePt t="42643" x="5729288" y="3959225"/>
          <p14:tracePt t="42651" x="5737225" y="4030663"/>
          <p14:tracePt t="42664" x="5776913" y="4205288"/>
          <p14:tracePt t="42674" x="5792788" y="4292600"/>
          <p14:tracePt t="42678" x="5800725" y="4381500"/>
          <p14:tracePt t="42684" x="5800725" y="4452938"/>
          <p14:tracePt t="42690" x="5816600" y="4524375"/>
          <p14:tracePt t="42695" x="5824538" y="4564063"/>
          <p14:tracePt t="42702" x="5824538" y="4619625"/>
          <p14:tracePt t="42710" x="5832475" y="4651375"/>
          <p14:tracePt t="42717" x="5848350" y="4722813"/>
          <p14:tracePt t="42725" x="5872163" y="4786313"/>
          <p14:tracePt t="42731" x="5872163" y="4851400"/>
          <p14:tracePt t="42740" x="5897563" y="4930775"/>
          <p14:tracePt t="42745" x="5905500" y="5002213"/>
          <p14:tracePt t="42753" x="5929313" y="5057775"/>
          <p14:tracePt t="42759" x="5953125" y="5129213"/>
          <p14:tracePt t="42772" x="5961063" y="5168900"/>
          <p14:tracePt t="42775" x="5984875" y="5240338"/>
          <p14:tracePt t="42782" x="6016625" y="5313363"/>
          <p14:tracePt t="42790" x="6024563" y="5353050"/>
          <p14:tracePt t="42796" x="6032500" y="5392738"/>
          <p14:tracePt t="42805" x="6048375" y="5424488"/>
          <p14:tracePt t="42810" x="6048375" y="5448300"/>
          <p14:tracePt t="42821" x="6056313" y="5464175"/>
          <p14:tracePt t="42824" x="6072188" y="5487988"/>
          <p14:tracePt t="42831" x="6080125" y="5503863"/>
          <p14:tracePt t="42840" x="6088063" y="5519738"/>
          <p14:tracePt t="42846" x="6103938" y="5535613"/>
          <p14:tracePt t="42855" x="6135688" y="5559425"/>
          <p14:tracePt t="42861" x="6151563" y="5575300"/>
          <p14:tracePt t="42871" x="6175375" y="5591175"/>
          <p14:tracePt t="42875" x="6199188" y="5614988"/>
          <p14:tracePt t="42881" x="6215063" y="5630863"/>
          <p14:tracePt t="42888" x="6230938" y="5646738"/>
          <p14:tracePt t="42897" x="6262688" y="5670550"/>
          <p14:tracePt t="42905" x="6286500" y="5686425"/>
          <p14:tracePt t="42911" x="6335713" y="5710238"/>
          <p14:tracePt t="42917" x="6375400" y="5743575"/>
          <p14:tracePt t="42925" x="6423025" y="5775325"/>
          <p14:tracePt t="42932" x="6438900" y="5783263"/>
          <p14:tracePt t="42938" x="6510338" y="5830888"/>
          <p14:tracePt t="42945" x="6565900" y="5862638"/>
          <p14:tracePt t="42954" x="6613525" y="5894388"/>
          <p14:tracePt t="42960" x="6629400" y="5902325"/>
          <p14:tracePt t="42969" x="6661150" y="5949950"/>
          <p14:tracePt t="42973" x="6684963" y="5965825"/>
          <p14:tracePt t="42981" x="6710363" y="5981700"/>
          <p14:tracePt t="42988" x="6718300" y="6005513"/>
          <p14:tracePt t="42996" x="6726238" y="6021388"/>
          <p14:tracePt t="43005" x="6734175" y="6029325"/>
          <p14:tracePt t="43011" x="6734175" y="6037263"/>
          <p14:tracePt t="43018" x="6742113" y="6037263"/>
          <p14:tracePt t="43024" x="6742113" y="6045200"/>
          <p14:tracePt t="43305" x="6884988" y="6037263"/>
          <p14:tracePt t="43313" x="7180263" y="5997575"/>
          <p14:tracePt t="43317" x="7346950" y="5981700"/>
          <p14:tracePt t="43323" x="7562850" y="5965825"/>
          <p14:tracePt t="43331" x="7937500" y="5965825"/>
          <p14:tracePt t="43338" x="8128000" y="5965825"/>
          <p14:tracePt t="43346" x="8335963" y="5965825"/>
          <p14:tracePt t="43355" x="8693150" y="5997575"/>
          <p14:tracePt t="43359" x="8948738" y="6013450"/>
          <p14:tracePt t="43366" x="9115425" y="6029325"/>
          <p14:tracePt t="43374" x="9331325" y="6061075"/>
          <p14:tracePt t="43380" x="9578975" y="6061075"/>
          <p14:tracePt t="43389" x="9713913" y="6061075"/>
          <p14:tracePt t="43396" x="9817100" y="6076950"/>
          <p14:tracePt t="43405" x="9920288" y="6076950"/>
          <p14:tracePt t="43410" x="10056813" y="6084888"/>
          <p14:tracePt t="43416" x="10160000" y="6084888"/>
          <p14:tracePt t="43424" x="10223500" y="6084888"/>
          <p14:tracePt t="43430" x="10279063" y="6084888"/>
          <p14:tracePt t="43438" x="10318750" y="6084888"/>
          <p14:tracePt t="43445" x="10342563" y="6084888"/>
          <p14:tracePt t="43456" x="10358438" y="6084888"/>
          <p14:tracePt t="43467" x="10367963" y="6084888"/>
          <p14:tracePt t="43475" x="10375900" y="6084888"/>
          <p14:tracePt t="43754" x="10455275" y="6076950"/>
          <p14:tracePt t="43762" x="10566400" y="6053138"/>
          <p14:tracePt t="43774" x="10733088" y="6021388"/>
          <p14:tracePt t="43779" x="10909300" y="5989638"/>
          <p14:tracePt t="43783" x="11060113" y="5981700"/>
          <p14:tracePt t="43791" x="11180763" y="5965825"/>
          <p14:tracePt t="43794" x="11315700" y="5942013"/>
          <p14:tracePt t="43803" x="11450638" y="5942013"/>
          <p14:tracePt t="43809" x="11587163" y="5942013"/>
          <p14:tracePt t="43814" x="11674475" y="5926138"/>
          <p14:tracePt t="43822" x="11745913" y="5926138"/>
          <p14:tracePt t="43829" x="11801475" y="5926138"/>
          <p14:tracePt t="43837" x="11833225" y="5926138"/>
          <p14:tracePt t="43843" x="11864975" y="5918200"/>
          <p14:tracePt t="43854" x="11888788" y="5918200"/>
          <p14:tracePt t="43858" x="11928475" y="5894388"/>
          <p14:tracePt t="43864" x="11960225" y="5878513"/>
          <p14:tracePt t="43873" x="11993563" y="5854700"/>
          <p14:tracePt t="43879" x="12033250" y="5838825"/>
          <p14:tracePt t="43886" x="12049125" y="5822950"/>
          <p14:tracePt t="43893" x="12080875" y="5799138"/>
          <p14:tracePt t="43907" x="12096750" y="5775325"/>
          <p14:tracePt t="43910" x="12128500" y="5743575"/>
          <p14:tracePt t="43917" x="12144375" y="5702300"/>
          <p14:tracePt t="43924" x="12176125" y="5654675"/>
          <p14:tracePt t="44055" x="12144375" y="3687763"/>
          <p14:tracePt t="44058" x="12112625" y="3536950"/>
          <p14:tracePt t="44066" x="12088813" y="3392488"/>
          <p14:tracePt t="44074" x="12072938" y="3305175"/>
          <p14:tracePt t="44079" x="12049125" y="3201988"/>
          <p14:tracePt t="44088" x="12033250" y="3114675"/>
          <p14:tracePt t="44094" x="12025313" y="3011488"/>
          <p14:tracePt t="44105" x="12009438" y="2938463"/>
          <p14:tracePt t="44109" x="12001500" y="2867025"/>
          <p14:tracePt t="44116" x="12001500" y="2851150"/>
          <p14:tracePt t="44124" x="11976100" y="2795588"/>
          <p14:tracePt t="44129" x="11976100" y="2771775"/>
          <p14:tracePt t="44138" x="11968163" y="2755900"/>
          <p14:tracePt t="44155" x="11968163" y="2747963"/>
          <p14:tracePt t="44159" x="11968163" y="2740025"/>
          <p14:tracePt t="44510" x="11928475" y="2692400"/>
          <p14:tracePt t="44521" x="11880850" y="2628900"/>
          <p14:tracePt t="44527" x="11825288" y="2549525"/>
          <p14:tracePt t="44534" x="11777663" y="2476500"/>
          <p14:tracePt t="44543" x="11722100" y="2381250"/>
          <p14:tracePt t="44547" x="11674475" y="2301875"/>
          <p14:tracePt t="44554" x="11634788" y="2230438"/>
          <p14:tracePt t="44556" x="11603038" y="2159000"/>
          <p14:tracePt t="44564" x="11561763" y="2111375"/>
          <p14:tracePt t="44570" x="11530013" y="2054225"/>
          <p14:tracePt t="44577" x="11506200" y="2006600"/>
          <p14:tracePt t="44589" x="11474450" y="1966913"/>
          <p14:tracePt t="44594" x="11458575" y="1935163"/>
          <p14:tracePt t="44601" x="11434763" y="1895475"/>
          <p14:tracePt t="44608" x="11418888" y="1863725"/>
          <p14:tracePt t="44614" x="11395075" y="1839913"/>
          <p14:tracePt t="44621" x="11387138" y="1824038"/>
          <p14:tracePt t="44627" x="11371263" y="1800225"/>
          <p14:tracePt t="44637" x="11355388" y="1776413"/>
          <p14:tracePt t="44641" x="11331575" y="1760538"/>
          <p14:tracePt t="44651" x="11323638" y="1728788"/>
          <p14:tracePt t="44659" x="11315700" y="1712913"/>
          <p14:tracePt t="44664" x="11299825" y="1697038"/>
          <p14:tracePt t="44672" x="11283950" y="1673225"/>
          <p14:tracePt t="44679" x="11260138" y="1657350"/>
          <p14:tracePt t="44689" x="11244263" y="1641475"/>
          <p14:tracePt t="44693" x="11204575" y="1592263"/>
          <p14:tracePt t="44701" x="11171238" y="1568450"/>
          <p14:tracePt t="44708" x="11123613" y="1528763"/>
          <p14:tracePt t="44714" x="11068050" y="1481138"/>
          <p14:tracePt t="44723" x="10972800" y="1441450"/>
          <p14:tracePt t="44728" x="10853738" y="1401763"/>
          <p14:tracePt t="44739" x="10709275" y="1377950"/>
          <p14:tracePt t="44743" x="10558463" y="1377950"/>
          <p14:tracePt t="44750" x="10375900" y="1377950"/>
          <p14:tracePt t="44758" x="10009188" y="1401763"/>
          <p14:tracePt t="44764" x="9682163" y="1441450"/>
          <p14:tracePt t="44772" x="9402763" y="1512888"/>
          <p14:tracePt t="44778" x="8924925" y="1633538"/>
          <p14:tracePt t="44789" x="8724900" y="1681163"/>
          <p14:tracePt t="44793" x="8566150" y="1720850"/>
          <p14:tracePt t="44799" x="8367713" y="1768475"/>
          <p14:tracePt t="44808" x="8215313" y="1808163"/>
          <p14:tracePt t="44814" x="8096250" y="1824038"/>
          <p14:tracePt t="44822" x="8024813" y="1847850"/>
          <p14:tracePt t="44828" x="7969250" y="1855788"/>
          <p14:tracePt t="44838" x="7912100" y="1871663"/>
          <p14:tracePt t="44843" x="7872413" y="1871663"/>
          <p14:tracePt t="44850" x="7840663" y="1871663"/>
          <p14:tracePt t="44857" x="7816850" y="1871663"/>
          <p14:tracePt t="44864" x="7777163" y="1871663"/>
          <p14:tracePt t="44872" x="7761288" y="1879600"/>
          <p14:tracePt t="44878" x="7737475" y="1887538"/>
          <p14:tracePt t="44888" x="7705725" y="1887538"/>
          <p14:tracePt t="44892" x="7689850" y="1887538"/>
          <p14:tracePt t="44899" x="7681913" y="1887538"/>
          <p14:tracePt t="44906" x="7673975" y="1887538"/>
          <p14:tracePt t="45323" x="7618413" y="1935163"/>
          <p14:tracePt t="45333" x="7539038" y="1998663"/>
          <p14:tracePt t="45339" x="7458075" y="2095500"/>
          <p14:tracePt t="45347" x="7370763" y="2238375"/>
          <p14:tracePt t="45356" x="7283450" y="2381250"/>
          <p14:tracePt t="45362" x="7227888" y="2492375"/>
          <p14:tracePt t="45368" x="7164388" y="2581275"/>
          <p14:tracePt t="45373" x="7099300" y="2676525"/>
          <p14:tracePt t="45376" x="7043738" y="2819400"/>
          <p14:tracePt t="45384" x="6988175" y="2954338"/>
          <p14:tracePt t="45392" x="6956425" y="3067050"/>
          <p14:tracePt t="45397" x="6932613" y="3154363"/>
          <p14:tracePt t="45405" x="6908800" y="3225800"/>
          <p14:tracePt t="45413" x="6884988" y="3313113"/>
          <p14:tracePt t="45421" x="6869113" y="3416300"/>
          <p14:tracePt t="45427" x="6853238" y="3536950"/>
          <p14:tracePt t="45434" x="6845300" y="3695700"/>
          <p14:tracePt t="45442" x="6829425" y="3798888"/>
          <p14:tracePt t="45449" x="6829425" y="3903663"/>
          <p14:tracePt t="45456" x="6829425" y="3998913"/>
          <p14:tracePt t="45462" x="6829425" y="4173538"/>
          <p14:tracePt t="45471" x="6829425" y="4324350"/>
          <p14:tracePt t="45477" x="6829425" y="4445000"/>
          <p14:tracePt t="45484" x="6829425" y="4564063"/>
          <p14:tracePt t="45492" x="6829425" y="4659313"/>
          <p14:tracePt t="45498" x="6837363" y="4819650"/>
          <p14:tracePt t="45505" x="6837363" y="4954588"/>
          <p14:tracePt t="45512" x="6845300" y="5057775"/>
          <p14:tracePt t="45523" x="6845300" y="5121275"/>
          <p14:tracePt t="45527" x="6845300" y="5160963"/>
          <p14:tracePt t="45535" x="6845300" y="5224463"/>
          <p14:tracePt t="45542" x="6845300" y="5256213"/>
          <p14:tracePt t="45548" x="6845300" y="5289550"/>
          <p14:tracePt t="45555" x="6845300" y="5329238"/>
          <p14:tracePt t="45562" x="6845300" y="5368925"/>
          <p14:tracePt t="45572" x="6845300" y="5384800"/>
          <p14:tracePt t="45576" x="6845300" y="5416550"/>
          <p14:tracePt t="45585" x="6845300" y="5440363"/>
          <p14:tracePt t="45592" x="6845300" y="5456238"/>
          <p14:tracePt t="45598" x="6837363" y="5472113"/>
          <p14:tracePt t="45605" x="6837363" y="5487988"/>
          <p14:tracePt t="45612" x="6829425" y="5519738"/>
          <p14:tracePt t="45621" x="6821488" y="5543550"/>
          <p14:tracePt t="45626" x="6821488" y="5559425"/>
          <p14:tracePt t="45634" x="6813550" y="5583238"/>
          <p14:tracePt t="45641" x="6805613" y="5599113"/>
          <p14:tracePt t="45649" x="6805613" y="5607050"/>
          <p14:tracePt t="45657" x="6797675" y="5614988"/>
          <p14:tracePt t="45662" x="6797675" y="5622925"/>
          <p14:tracePt t="45683" x="6797675" y="5630863"/>
          <p14:tracePt t="45692" x="6797675" y="5638800"/>
          <p14:tracePt t="47091" x="6757988" y="5678488"/>
          <p14:tracePt t="47099" x="6677025" y="5743575"/>
          <p14:tracePt t="47107" x="6534150" y="5846763"/>
          <p14:tracePt t="47121" x="6278563" y="6045200"/>
          <p14:tracePt t="47127" x="6199188" y="6116638"/>
          <p14:tracePt t="47138" x="6127750" y="6189663"/>
          <p14:tracePt t="47143" x="6080125" y="6229350"/>
          <p14:tracePt t="47146" x="6032500" y="6253163"/>
          <p14:tracePt t="47154" x="6016625" y="6269038"/>
          <p14:tracePt t="47162" x="6000750" y="6292850"/>
          <p14:tracePt t="47167" x="5969000" y="6300788"/>
          <p14:tracePt t="47174" x="5953125" y="6308725"/>
          <p14:tracePt t="47180" x="5945188" y="6308725"/>
          <p14:tracePt t="47188" x="5929313" y="6316663"/>
          <p14:tracePt t="47194" x="5921375" y="6324600"/>
          <p14:tracePt t="47204" x="5913438" y="6324600"/>
          <p14:tracePt t="47209" x="5905500" y="6324600"/>
          <p14:tracePt t="47216" x="5897563" y="6324600"/>
          <p14:tracePt t="47224" x="5888038" y="6324600"/>
          <p14:tracePt t="47231" x="5872163" y="6324600"/>
          <p14:tracePt t="47246" x="5864225" y="6324600"/>
          <p14:tracePt t="47258" x="5856288" y="6324600"/>
          <p14:tracePt t="47267" x="5848350" y="6324600"/>
          <p14:tracePt t="47275" x="5840413" y="6324600"/>
          <p14:tracePt t="47281" x="5832475" y="6316663"/>
          <p14:tracePt t="47289" x="5824538" y="6308725"/>
          <p14:tracePt t="47295" x="5824538" y="6300788"/>
          <p14:tracePt t="47591" x="5824538" y="6197600"/>
          <p14:tracePt t="47600" x="5808663" y="5934075"/>
          <p14:tracePt t="47609" x="5768975" y="5575300"/>
          <p14:tracePt t="47619" x="5657850" y="4643438"/>
          <p14:tracePt t="47627" x="5618163" y="4213225"/>
          <p14:tracePt t="47633" x="5594350" y="3624263"/>
          <p14:tracePt t="47641" x="5546725" y="3130550"/>
          <p14:tracePt t="47648" x="5507038" y="2597150"/>
          <p14:tracePt t="47657" x="5434013" y="2166938"/>
          <p14:tracePt t="47660" x="5370513" y="1697038"/>
          <p14:tracePt t="47667" x="5314950" y="1425575"/>
          <p14:tracePt t="47674" x="5187950" y="1042988"/>
          <p14:tracePt t="47679" x="5075238" y="781050"/>
          <p14:tracePt t="47687" x="4979988" y="588963"/>
          <p14:tracePt t="47693" x="4908550" y="446088"/>
          <p14:tracePt t="47713" x="4821238" y="287338"/>
          <p14:tracePt t="47719" x="4813300" y="271463"/>
          <p14:tracePt t="47726" x="4652963" y="31750"/>
          <p14:tracePt t="47733" x="4645025" y="7938"/>
          <p14:tracePt t="47738" x="4629150" y="0"/>
          <p14:tracePt t="48180" x="4565650" y="71438"/>
          <p14:tracePt t="48186" x="4557713" y="103188"/>
          <p14:tracePt t="48198" x="4549775" y="119063"/>
          <p14:tracePt t="48206" x="4541838" y="119063"/>
          <p14:tracePt t="48210" x="4533900" y="119063"/>
          <p14:tracePt t="48216" x="4525963" y="95250"/>
          <p14:tracePt t="48223" x="4518025" y="15875"/>
        </p14:tracePtLst>
      </p14:laserTraceLst>
    </p:ext>
  </p:extLs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6A7E8B-3DE1-B8C0-1585-C8DC1BEF0105}"/>
              </a:ext>
            </a:extLst>
          </p:cNvPr>
          <p:cNvSpPr>
            <a:spLocks noGrp="1"/>
          </p:cNvSpPr>
          <p:nvPr>
            <p:ph type="title"/>
          </p:nvPr>
        </p:nvSpPr>
        <p:spPr/>
        <p:txBody>
          <a:bodyPr/>
          <a:lstStyle/>
          <a:p>
            <a:r>
              <a:rPr lang="en-US" dirty="0"/>
              <a:t>Final_test5</a:t>
            </a:r>
          </a:p>
        </p:txBody>
      </p:sp>
      <p:sp>
        <p:nvSpPr>
          <p:cNvPr id="3" name="Content Placeholder 2">
            <a:extLst>
              <a:ext uri="{FF2B5EF4-FFF2-40B4-BE49-F238E27FC236}">
                <a16:creationId xmlns:a16="http://schemas.microsoft.com/office/drawing/2014/main" id="{33845183-ED7C-7341-B475-8EF14A6400F4}"/>
              </a:ext>
            </a:extLst>
          </p:cNvPr>
          <p:cNvSpPr>
            <a:spLocks noGrp="1"/>
          </p:cNvSpPr>
          <p:nvPr>
            <p:ph idx="1"/>
          </p:nvPr>
        </p:nvSpPr>
        <p:spPr>
          <a:xfrm>
            <a:off x="1141412" y="1806361"/>
            <a:ext cx="9713581" cy="4802002"/>
          </a:xfrm>
        </p:spPr>
        <p:txBody>
          <a:bodyPr>
            <a:normAutofit/>
          </a:bodyPr>
          <a:lstStyle/>
          <a:p>
            <a:r>
              <a:rPr lang="en-US" sz="1600" dirty="0"/>
              <a:t>Code – Combination of Final_Test3 and Final_Test4 CNNs to give more information to the user when they upload the image</a:t>
            </a:r>
          </a:p>
          <a:p>
            <a:r>
              <a:rPr lang="en-US" sz="1600" dirty="0"/>
              <a:t>Result Examples</a:t>
            </a:r>
          </a:p>
          <a:p>
            <a:pPr lvl="1"/>
            <a:r>
              <a:rPr lang="en-US" sz="1600" dirty="0"/>
              <a:t>Basal Cell Carcinoma submission</a:t>
            </a:r>
          </a:p>
          <a:p>
            <a:pPr lvl="2"/>
            <a:r>
              <a:rPr lang="en-US" sz="1400" dirty="0"/>
              <a:t>Predicted class: Basal cell carcinoma</a:t>
            </a:r>
          </a:p>
          <a:p>
            <a:pPr lvl="2"/>
            <a:r>
              <a:rPr lang="en-US" sz="1400" dirty="0"/>
              <a:t>Basal cell carcinoma Probability: 92.99%</a:t>
            </a:r>
          </a:p>
          <a:p>
            <a:pPr lvl="2"/>
            <a:r>
              <a:rPr lang="en-US" sz="1400" dirty="0"/>
              <a:t>Malignancy Probability: 0.29%</a:t>
            </a:r>
          </a:p>
          <a:p>
            <a:pPr lvl="1"/>
            <a:r>
              <a:rPr lang="en-US" sz="1600" dirty="0"/>
              <a:t>Melanoma submission</a:t>
            </a:r>
          </a:p>
          <a:p>
            <a:pPr lvl="2"/>
            <a:r>
              <a:rPr lang="en-US" sz="1400" dirty="0"/>
              <a:t>Predicted class: Melanoma</a:t>
            </a:r>
          </a:p>
          <a:p>
            <a:pPr lvl="2"/>
            <a:r>
              <a:rPr lang="en-US" sz="1400" dirty="0"/>
              <a:t>Melanoma Probability: 96.78%</a:t>
            </a:r>
          </a:p>
          <a:p>
            <a:pPr lvl="2"/>
            <a:r>
              <a:rPr lang="en-US" sz="1400" dirty="0"/>
              <a:t>Malignancy Probability: 99.47%</a:t>
            </a:r>
          </a:p>
        </p:txBody>
      </p:sp>
      <p:pic>
        <p:nvPicPr>
          <p:cNvPr id="6" name="Picture 5">
            <a:extLst>
              <a:ext uri="{FF2B5EF4-FFF2-40B4-BE49-F238E27FC236}">
                <a16:creationId xmlns:a16="http://schemas.microsoft.com/office/drawing/2014/main" id="{24BFCF57-1088-67D4-1715-FD8CF0BCB255}"/>
              </a:ext>
            </a:extLst>
          </p:cNvPr>
          <p:cNvPicPr>
            <a:picLocks noChangeAspect="1"/>
          </p:cNvPicPr>
          <p:nvPr/>
        </p:nvPicPr>
        <p:blipFill>
          <a:blip r:embed="rId3"/>
          <a:stretch>
            <a:fillRect/>
          </a:stretch>
        </p:blipFill>
        <p:spPr>
          <a:xfrm>
            <a:off x="7087065" y="2647950"/>
            <a:ext cx="3343275" cy="1562100"/>
          </a:xfrm>
          <a:prstGeom prst="rect">
            <a:avLst/>
          </a:prstGeom>
        </p:spPr>
      </p:pic>
      <p:pic>
        <p:nvPicPr>
          <p:cNvPr id="8" name="Picture 7" descr="A picture containing ground&#10;&#10;Description automatically generated">
            <a:extLst>
              <a:ext uri="{FF2B5EF4-FFF2-40B4-BE49-F238E27FC236}">
                <a16:creationId xmlns:a16="http://schemas.microsoft.com/office/drawing/2014/main" id="{93F2A2C4-5027-6FB2-2820-A86764F56220}"/>
              </a:ext>
            </a:extLst>
          </p:cNvPr>
          <p:cNvPicPr>
            <a:picLocks noChangeAspect="1"/>
          </p:cNvPicPr>
          <p:nvPr/>
        </p:nvPicPr>
        <p:blipFill>
          <a:blip r:embed="rId4"/>
          <a:stretch>
            <a:fillRect/>
          </a:stretch>
        </p:blipFill>
        <p:spPr>
          <a:xfrm>
            <a:off x="7087065" y="4561102"/>
            <a:ext cx="3362325" cy="1438275"/>
          </a:xfrm>
          <a:prstGeom prst="rect">
            <a:avLst/>
          </a:prstGeom>
        </p:spPr>
      </p:pic>
    </p:spTree>
    <p:extLst>
      <p:ext uri="{BB962C8B-B14F-4D97-AF65-F5344CB8AC3E}">
        <p14:creationId xmlns:p14="http://schemas.microsoft.com/office/powerpoint/2010/main" val="2396700796"/>
      </p:ext>
    </p:extLst>
  </p:cSld>
  <p:clrMapOvr>
    <a:masterClrMapping/>
  </p:clrMapOvr>
  <mc:AlternateContent xmlns:mc="http://schemas.openxmlformats.org/markup-compatibility/2006" xmlns:p14="http://schemas.microsoft.com/office/powerpoint/2010/main">
    <mc:Choice Requires="p14">
      <p:transition spd="slow" p14:dur="2000" advTm="51797"/>
    </mc:Choice>
    <mc:Fallback xmlns="">
      <p:transition spd="slow" advTm="51797"/>
    </mc:Fallback>
  </mc:AlternateContent>
  <p:extLst>
    <p:ext uri="{3A86A75C-4F4B-4683-9AE1-C65F6400EC91}">
      <p14:laserTraceLst xmlns:p14="http://schemas.microsoft.com/office/powerpoint/2010/main">
        <p14:tracePtLst>
          <p14:tracePt t="21214" x="1752600" y="6651625"/>
          <p14:tracePt t="21222" x="1601788" y="6467475"/>
          <p14:tracePt t="21228" x="1450975" y="6324600"/>
          <p14:tracePt t="21235" x="1290638" y="6181725"/>
          <p14:tracePt t="21242" x="1163638" y="6053138"/>
          <p14:tracePt t="21251" x="1044575" y="5910263"/>
          <p14:tracePt t="21257" x="955675" y="5767388"/>
          <p14:tracePt t="21264" x="884238" y="5638800"/>
          <p14:tracePt t="21271" x="828675" y="5511800"/>
          <p14:tracePt t="21277" x="773113" y="5376863"/>
          <p14:tracePt t="21285" x="733425" y="5232400"/>
          <p14:tracePt t="21292" x="709613" y="5113338"/>
          <p14:tracePt t="21301" x="677863" y="4994275"/>
          <p14:tracePt t="21305" x="669925" y="4922838"/>
          <p14:tracePt t="21313" x="654050" y="4835525"/>
          <p14:tracePt t="21320" x="654050" y="4803775"/>
          <p14:tracePt t="21328" x="654050" y="4722813"/>
          <p14:tracePt t="21335" x="654050" y="4699000"/>
          <p14:tracePt t="21342" x="654050" y="4691063"/>
          <p14:tracePt t="21353" x="654050" y="4683125"/>
          <p14:tracePt t="21587" x="709613" y="4587875"/>
          <p14:tracePt t="21596" x="828675" y="4445000"/>
          <p14:tracePt t="21604" x="955675" y="4260850"/>
          <p14:tracePt t="21615" x="1219200" y="3959225"/>
          <p14:tracePt t="21622" x="1401763" y="3822700"/>
          <p14:tracePt t="21629" x="1514475" y="3727450"/>
          <p14:tracePt t="21636" x="1609725" y="3663950"/>
          <p14:tracePt t="21644" x="1712913" y="3592513"/>
          <p14:tracePt t="21652" x="1857375" y="3505200"/>
          <p14:tracePt t="21655" x="1984375" y="3449638"/>
          <p14:tracePt t="21664" x="2103438" y="3424238"/>
          <p14:tracePt t="21671" x="2206625" y="3400425"/>
          <p14:tracePt t="21676" x="2279650" y="3400425"/>
          <p14:tracePt t="21684" x="2351088" y="3384550"/>
          <p14:tracePt t="21690" x="2454275" y="3384550"/>
          <p14:tracePt t="21700" x="2573338" y="3392488"/>
          <p14:tracePt t="21705" x="2678113" y="3416300"/>
          <p14:tracePt t="21712" x="2709863" y="3416300"/>
          <p14:tracePt t="21720" x="2828925" y="3465513"/>
          <p14:tracePt t="21727" x="2844800" y="3489325"/>
          <p14:tracePt t="21736" x="2924175" y="3505200"/>
          <p14:tracePt t="21742" x="2963863" y="3521075"/>
          <p14:tracePt t="21752" x="2995613" y="3529013"/>
          <p14:tracePt t="21756" x="3011488" y="3529013"/>
          <p14:tracePt t="21761" x="3011488" y="3536950"/>
          <p14:tracePt t="21770" x="3019425" y="3536950"/>
          <p14:tracePt t="21776" x="3027363" y="3536950"/>
          <p14:tracePt t="21785" x="3027363" y="3544888"/>
          <p14:tracePt t="21927" x="3035300" y="3544888"/>
          <p14:tracePt t="21939" x="3052763" y="3544888"/>
          <p14:tracePt t="21944" x="3076575" y="3529013"/>
          <p14:tracePt t="21951" x="3092450" y="3513138"/>
          <p14:tracePt t="21956" x="3124200" y="3505200"/>
          <p14:tracePt t="21966" x="3155950" y="3489325"/>
          <p14:tracePt t="21971" x="3195638" y="3465513"/>
          <p14:tracePt t="21980" x="3211513" y="3457575"/>
          <p14:tracePt t="21989" x="3235325" y="3441700"/>
          <p14:tracePt t="21994" x="3267075" y="3424238"/>
          <p14:tracePt t="22004" x="3282950" y="3416300"/>
          <p14:tracePt t="22013" x="3306763" y="3400425"/>
          <p14:tracePt t="22019" x="3314700" y="3400425"/>
          <p14:tracePt t="22029" x="3330575" y="3400425"/>
          <p14:tracePt t="22040" x="3338513" y="3392488"/>
          <p14:tracePt t="22047" x="3346450" y="3392488"/>
          <p14:tracePt t="22054" x="3362325" y="3384550"/>
          <p14:tracePt t="22060" x="3370263" y="3384550"/>
          <p14:tracePt t="22074" x="3386138" y="3384550"/>
          <p14:tracePt t="22086" x="3394075" y="3384550"/>
          <p14:tracePt t="22090" x="3402013" y="3384550"/>
          <p14:tracePt t="22098" x="3417888" y="3384550"/>
          <p14:tracePt t="22105" x="3425825" y="3384550"/>
          <p14:tracePt t="22111" x="3433763" y="3384550"/>
          <p14:tracePt t="22118" x="3441700" y="3384550"/>
          <p14:tracePt t="22125" x="3449638" y="3384550"/>
          <p14:tracePt t="22140" x="3459163" y="3384550"/>
          <p14:tracePt t="22463" x="3467100" y="3384550"/>
          <p14:tracePt t="22475" x="3475038" y="3384550"/>
          <p14:tracePt t="22480" x="3482975" y="3384550"/>
          <p14:tracePt t="22488" x="3506788" y="3384550"/>
          <p14:tracePt t="22501" x="3538538" y="3384550"/>
          <p14:tracePt t="22506" x="3554413" y="3384550"/>
          <p14:tracePt t="22511" x="3578225" y="3384550"/>
          <p14:tracePt t="22518" x="3609975" y="3384550"/>
          <p14:tracePt t="22524" x="3633788" y="3376613"/>
          <p14:tracePt t="22534" x="3697288" y="3368675"/>
          <p14:tracePt t="22539" x="3784600" y="3352800"/>
          <p14:tracePt t="22547" x="3921125" y="3344863"/>
          <p14:tracePt t="22554" x="4056063" y="3344863"/>
          <p14:tracePt t="22560" x="4167188" y="3313113"/>
          <p14:tracePt t="22567" x="4351338" y="3305175"/>
          <p14:tracePt t="22574" x="4605338" y="3305175"/>
          <p14:tracePt t="22584" x="4821238" y="3305175"/>
          <p14:tracePt t="22589" x="4987925" y="3305175"/>
          <p14:tracePt t="22597" x="5322888" y="3313113"/>
          <p14:tracePt t="22604" x="5586413" y="3344863"/>
          <p14:tracePt t="22611" x="5753100" y="3360738"/>
          <p14:tracePt t="22619" x="5929313" y="3384550"/>
          <p14:tracePt t="22625" x="6135688" y="3400425"/>
          <p14:tracePt t="22634" x="6278563" y="3433763"/>
          <p14:tracePt t="22640" x="6303963" y="3441700"/>
          <p14:tracePt t="22647" x="6438900" y="3489325"/>
          <p14:tracePt t="22653" x="6534150" y="3544888"/>
          <p14:tracePt t="22660" x="6653213" y="3600450"/>
          <p14:tracePt t="22670" x="6797675" y="3656013"/>
          <p14:tracePt t="22675" x="6924675" y="3695700"/>
          <p14:tracePt t="22685" x="7011988" y="3735388"/>
          <p14:tracePt t="22690" x="7116763" y="3759200"/>
          <p14:tracePt t="22695" x="7204075" y="3783013"/>
          <p14:tracePt t="22705" x="7315200" y="3822700"/>
          <p14:tracePt t="22710" x="7418388" y="3862388"/>
          <p14:tracePt t="22717" x="7505700" y="3878263"/>
          <p14:tracePt t="22724" x="7562850" y="3887788"/>
          <p14:tracePt t="22734" x="7602538" y="3887788"/>
          <p14:tracePt t="22739" x="7634288" y="3903663"/>
          <p14:tracePt t="22746" x="7650163" y="3903663"/>
          <p14:tracePt t="22753" x="7666038" y="3903663"/>
          <p14:tracePt t="22761" x="7673975" y="3911600"/>
          <p14:tracePt t="22769" x="7681913" y="3911600"/>
          <p14:tracePt t="22785" x="7689850" y="3911600"/>
          <p14:tracePt t="22789" x="7697788" y="3911600"/>
          <p14:tracePt t="22797" x="7705725" y="3911600"/>
          <p14:tracePt t="22804" x="7721600" y="3911600"/>
          <p14:tracePt t="22810" x="7753350" y="3911600"/>
          <p14:tracePt t="22819" x="7777163" y="3911600"/>
          <p14:tracePt t="22826" x="7800975" y="3911600"/>
          <p14:tracePt t="22835" x="7832725" y="3911600"/>
          <p14:tracePt t="22839" x="7872413" y="3919538"/>
          <p14:tracePt t="22845" x="7888288" y="3919538"/>
          <p14:tracePt t="22853" x="7904163" y="3927475"/>
          <p14:tracePt t="22859" x="7929563" y="3927475"/>
          <p14:tracePt t="22870" x="7961313" y="3927475"/>
          <p14:tracePt t="22876" x="7985125" y="3935413"/>
          <p14:tracePt t="22886" x="8016875" y="3943350"/>
          <p14:tracePt t="22890" x="8040688" y="3951288"/>
          <p14:tracePt t="22896" x="8072438" y="3967163"/>
          <p14:tracePt t="22903" x="8088313" y="3975100"/>
          <p14:tracePt t="22909" x="8128000" y="3983038"/>
          <p14:tracePt t="22918" x="8143875" y="3998913"/>
          <p14:tracePt t="22925" x="8183563" y="4006850"/>
          <p14:tracePt t="22938" x="8223250" y="4030663"/>
          <p14:tracePt t="22941" x="8278813" y="4038600"/>
          <p14:tracePt t="22946" x="8343900" y="4062413"/>
          <p14:tracePt t="22953" x="8407400" y="4062413"/>
          <p14:tracePt t="22959" x="8478838" y="4078288"/>
          <p14:tracePt t="22966" x="8518525" y="4078288"/>
          <p14:tracePt t="22973" x="8558213" y="4086225"/>
          <p14:tracePt t="22985" x="8582025" y="4086225"/>
          <p14:tracePt t="22989" x="8613775" y="4086225"/>
          <p14:tracePt t="22996" x="8629650" y="4086225"/>
          <p14:tracePt t="23004" x="8645525" y="4086225"/>
          <p14:tracePt t="23009" x="8661400" y="4086225"/>
          <p14:tracePt t="23019" x="8677275" y="4086225"/>
          <p14:tracePt t="23024" x="8693150" y="4094163"/>
          <p14:tracePt t="23036" x="8732838" y="4094163"/>
          <p14:tracePt t="23040" x="8813800" y="4110038"/>
          <p14:tracePt t="23046" x="8932863" y="4110038"/>
          <p14:tracePt t="23054" x="9036050" y="4117975"/>
          <p14:tracePt t="23059" x="9139238" y="4133850"/>
          <p14:tracePt t="23069" x="9212263" y="4133850"/>
          <p14:tracePt t="23074" x="9283700" y="4141788"/>
          <p14:tracePt t="23081" x="9355138" y="4157663"/>
          <p14:tracePt t="23090" x="9418638" y="4157663"/>
          <p14:tracePt t="23097" x="9490075" y="4157663"/>
          <p14:tracePt t="23104" x="9563100" y="4157663"/>
          <p14:tracePt t="23110" x="9626600" y="4157663"/>
          <p14:tracePt t="23119" x="9698038" y="4157663"/>
          <p14:tracePt t="23123" x="9737725" y="4157663"/>
          <p14:tracePt t="23130" x="9801225" y="4149725"/>
          <p14:tracePt t="23140" x="9840913" y="4141788"/>
          <p14:tracePt t="23145" x="9912350" y="4117975"/>
          <p14:tracePt t="23153" x="10017125" y="4102100"/>
          <p14:tracePt t="23159" x="10112375" y="4078288"/>
          <p14:tracePt t="23167" x="10199688" y="4070350"/>
          <p14:tracePt t="23173" x="10239375" y="4046538"/>
          <p14:tracePt t="23181" x="10279063" y="4022725"/>
          <p14:tracePt t="23187" x="10310813" y="4006850"/>
          <p14:tracePt t="23194" x="10334625" y="3990975"/>
          <p14:tracePt t="23204" x="10358438" y="3959225"/>
          <p14:tracePt t="23210" x="10375900" y="3903663"/>
          <p14:tracePt t="23218" x="10399713" y="3830638"/>
          <p14:tracePt t="23223" x="10431463" y="3727450"/>
          <p14:tracePt t="23230" x="10455275" y="3624263"/>
          <p14:tracePt t="23238" x="10471150" y="3552825"/>
          <p14:tracePt t="23244" x="10479088" y="3481388"/>
          <p14:tracePt t="23252" x="10479088" y="3424238"/>
          <p14:tracePt t="23259" x="10494963" y="3352800"/>
          <p14:tracePt t="23270" x="10494963" y="3313113"/>
          <p14:tracePt t="23274" x="10494963" y="3265488"/>
          <p14:tracePt t="23280" x="10494963" y="3209925"/>
          <p14:tracePt t="23288" x="10487025" y="3186113"/>
          <p14:tracePt t="23295" x="10487025" y="3154363"/>
          <p14:tracePt t="23304" x="10471150" y="3114675"/>
          <p14:tracePt t="23309" x="10463213" y="3074988"/>
          <p14:tracePt t="23319" x="10447338" y="3035300"/>
          <p14:tracePt t="23324" x="10431463" y="2995613"/>
          <p14:tracePt t="23332" x="10391775" y="2938463"/>
          <p14:tracePt t="23340" x="10358438" y="2874963"/>
          <p14:tracePt t="23344" x="10318750" y="2803525"/>
          <p14:tracePt t="23353" x="10287000" y="2755900"/>
          <p14:tracePt t="23360" x="10223500" y="2676525"/>
          <p14:tracePt t="23368" x="10160000" y="2613025"/>
          <p14:tracePt t="23375" x="10096500" y="2565400"/>
          <p14:tracePt t="23381" x="10040938" y="2517775"/>
          <p14:tracePt t="23389" x="9961563" y="2476500"/>
          <p14:tracePt t="23395" x="9880600" y="2428875"/>
          <p14:tracePt t="23404" x="9777413" y="2389188"/>
          <p14:tracePt t="23409" x="9658350" y="2365375"/>
          <p14:tracePt t="23417" x="9529763" y="2317750"/>
          <p14:tracePt t="23423" x="9442450" y="2293938"/>
          <p14:tracePt t="23430" x="9371013" y="2286000"/>
          <p14:tracePt t="23438" x="9315450" y="2262188"/>
          <p14:tracePt t="23444" x="9259888" y="2262188"/>
          <p14:tracePt t="23451" x="9188450" y="2246313"/>
          <p14:tracePt t="23458" x="9099550" y="2238375"/>
          <p14:tracePt t="23470" x="9012238" y="2238375"/>
          <p14:tracePt t="23474" x="8901113" y="2238375"/>
          <p14:tracePt t="23482" x="8813800" y="2238375"/>
          <p14:tracePt t="23489" x="8724900" y="2238375"/>
          <p14:tracePt t="23495" x="8605838" y="2238375"/>
          <p14:tracePt t="23503" x="8455025" y="2238375"/>
          <p14:tracePt t="23508" x="8286750" y="2254250"/>
          <p14:tracePt t="23519" x="8151813" y="2254250"/>
          <p14:tracePt t="23524" x="8064500" y="2270125"/>
          <p14:tracePt t="23531" x="7977188" y="2278063"/>
          <p14:tracePt t="23539" x="7864475" y="2293938"/>
          <p14:tracePt t="23545" x="7745413" y="2309813"/>
          <p14:tracePt t="23553" x="7626350" y="2317750"/>
          <p14:tracePt t="23558" x="7554913" y="2333625"/>
          <p14:tracePt t="23569" x="7481888" y="2341563"/>
          <p14:tracePt t="23573" x="7426325" y="2357438"/>
          <p14:tracePt t="23581" x="7370763" y="2365375"/>
          <p14:tracePt t="23588" x="7299325" y="2381250"/>
          <p14:tracePt t="23595" x="7243763" y="2389188"/>
          <p14:tracePt t="23603" x="7188200" y="2413000"/>
          <p14:tracePt t="23609" x="7148513" y="2436813"/>
          <p14:tracePt t="23621" x="7107238" y="2444750"/>
          <p14:tracePt t="23624" x="7083425" y="2452688"/>
          <p14:tracePt t="23630" x="7051675" y="2468563"/>
          <p14:tracePt t="23638" x="7035800" y="2484438"/>
          <p14:tracePt t="23645" x="7019925" y="2492375"/>
          <p14:tracePt t="23652" x="6996113" y="2508250"/>
          <p14:tracePt t="23658" x="6980238" y="2549525"/>
          <p14:tracePt t="23670" x="6948488" y="2597150"/>
          <p14:tracePt t="23674" x="6908800" y="2652713"/>
          <p14:tracePt t="23679" x="6884988" y="2708275"/>
          <p14:tracePt t="23687" x="6869113" y="2755900"/>
          <p14:tracePt t="23695" x="6845300" y="2811463"/>
          <p14:tracePt t="23701" x="6829425" y="2867025"/>
          <p14:tracePt t="23708" x="6821488" y="2906713"/>
          <p14:tracePt t="23718" x="6821488" y="2970213"/>
          <p14:tracePt t="23723" x="6821488" y="3027363"/>
          <p14:tracePt t="23730" x="6821488" y="3098800"/>
          <p14:tracePt t="23737" x="6821488" y="3162300"/>
          <p14:tracePt t="23745" x="6821488" y="3217863"/>
          <p14:tracePt t="23752" x="6837363" y="3289300"/>
          <p14:tracePt t="23759" x="6861175" y="3336925"/>
          <p14:tracePt t="23769" x="6877050" y="3376613"/>
          <p14:tracePt t="23773" x="6877050" y="3400425"/>
          <p14:tracePt t="23780" x="6964363" y="3497263"/>
          <p14:tracePt t="23788" x="7027863" y="3592513"/>
          <p14:tracePt t="23794" x="7107238" y="3671888"/>
          <p14:tracePt t="23804" x="7188200" y="3751263"/>
          <p14:tracePt t="23809" x="7219950" y="3783013"/>
          <p14:tracePt t="23819" x="7346950" y="3895725"/>
          <p14:tracePt t="23823" x="7442200" y="3967163"/>
          <p14:tracePt t="23829" x="7531100" y="4030663"/>
          <p14:tracePt t="23837" x="7610475" y="4078288"/>
          <p14:tracePt t="23843" x="7705725" y="4149725"/>
          <p14:tracePt t="23850" x="7785100" y="4197350"/>
          <p14:tracePt t="23858" x="7824788" y="4229100"/>
          <p14:tracePt t="23869" x="7888288" y="4276725"/>
          <p14:tracePt t="23872" x="7929563" y="4300538"/>
          <p14:tracePt t="23880" x="7961313" y="4316413"/>
          <p14:tracePt t="23888" x="8001000" y="4340225"/>
          <p14:tracePt t="23894" x="8056563" y="4365625"/>
          <p14:tracePt t="23902" x="8112125" y="4373563"/>
          <p14:tracePt t="23908" x="8199438" y="4373563"/>
          <p14:tracePt t="23919" x="8278813" y="4373563"/>
          <p14:tracePt t="23924" x="8351838" y="4373563"/>
          <p14:tracePt t="23930" x="8423275" y="4373563"/>
          <p14:tracePt t="23937" x="8478838" y="4357688"/>
          <p14:tracePt t="23944" x="8550275" y="4349750"/>
          <p14:tracePt t="23952" x="8605838" y="4349750"/>
          <p14:tracePt t="23957" x="8677275" y="4332288"/>
          <p14:tracePt t="23965" x="8766175" y="4324350"/>
          <p14:tracePt t="23973" x="8877300" y="4324350"/>
          <p14:tracePt t="23980" x="8964613" y="4324350"/>
          <p14:tracePt t="23988" x="9051925" y="4308475"/>
          <p14:tracePt t="23994" x="9123363" y="4300538"/>
          <p14:tracePt t="24003" x="9196388" y="4300538"/>
          <p14:tracePt t="24008" x="9267825" y="4300538"/>
          <p14:tracePt t="24016" x="9339263" y="4284663"/>
          <p14:tracePt t="24024" x="9418638" y="4284663"/>
          <p14:tracePt t="24030" x="9490075" y="4276725"/>
          <p14:tracePt t="24037" x="9545638" y="4276725"/>
          <p14:tracePt t="24044" x="9602788" y="4260850"/>
          <p14:tracePt t="24051" x="9642475" y="4260850"/>
          <p14:tracePt t="24057" x="9682163" y="4252913"/>
          <p14:tracePt t="24064" x="9713913" y="4252913"/>
          <p14:tracePt t="24072" x="9753600" y="4237038"/>
          <p14:tracePt t="24078" x="9793288" y="4221163"/>
          <p14:tracePt t="24087" x="9825038" y="4205288"/>
          <p14:tracePt t="24093" x="9856788" y="4189413"/>
          <p14:tracePt t="24100" x="9880600" y="4165600"/>
          <p14:tracePt t="24107" x="9904413" y="4141788"/>
          <p14:tracePt t="24115" x="9920288" y="4117975"/>
          <p14:tracePt t="24122" x="9936163" y="4078288"/>
          <p14:tracePt t="24129" x="9961563" y="4038600"/>
          <p14:tracePt t="24139" x="9969500" y="3998913"/>
          <p14:tracePt t="24144" x="9993313" y="3959225"/>
          <p14:tracePt t="24153" x="9993313" y="3887788"/>
          <p14:tracePt t="24158" x="10001250" y="3846513"/>
          <p14:tracePt t="24165" x="10001250" y="3806825"/>
          <p14:tracePt t="24171" x="10001250" y="3775075"/>
          <p14:tracePt t="24178" x="10001250" y="3735388"/>
          <p14:tracePt t="24187" x="10001250" y="3695700"/>
          <p14:tracePt t="24195" x="10001250" y="3679825"/>
          <p14:tracePt t="24204" x="10001250" y="3648075"/>
          <p14:tracePt t="24209" x="10001250" y="3624263"/>
          <p14:tracePt t="24215" x="9993313" y="3616325"/>
          <p14:tracePt t="24222" x="9985375" y="3592513"/>
          <p14:tracePt t="24228" x="9985375" y="3576638"/>
          <p14:tracePt t="24236" x="9977438" y="3544888"/>
          <p14:tracePt t="24243" x="9969500" y="3521075"/>
          <p14:tracePt t="24251" x="9944100" y="3489325"/>
          <p14:tracePt t="24257" x="9936163" y="3449638"/>
          <p14:tracePt t="24264" x="9912350" y="3408363"/>
          <p14:tracePt t="24272" x="9888538" y="3352800"/>
          <p14:tracePt t="24277" x="9856788" y="3289300"/>
          <p14:tracePt t="24285" x="9832975" y="3249613"/>
          <p14:tracePt t="24292" x="9801225" y="3209925"/>
          <p14:tracePt t="24300" x="9769475" y="3146425"/>
          <p14:tracePt t="24307" x="9729788" y="3090863"/>
          <p14:tracePt t="24315" x="9682163" y="3043238"/>
          <p14:tracePt t="24322" x="9642475" y="2995613"/>
          <p14:tracePt t="24329" x="9578975" y="2946400"/>
          <p14:tracePt t="24337" x="9498013" y="2890838"/>
          <p14:tracePt t="24345" x="9410700" y="2859088"/>
          <p14:tracePt t="24352" x="9331325" y="2819400"/>
          <p14:tracePt t="24358" x="9259888" y="2795588"/>
          <p14:tracePt t="24365" x="9204325" y="2779713"/>
          <p14:tracePt t="24372" x="9131300" y="2771775"/>
          <p14:tracePt t="24378" x="9028113" y="2747963"/>
          <p14:tracePt t="24386" x="8924925" y="2732088"/>
          <p14:tracePt t="24393" x="8821738" y="2716213"/>
          <p14:tracePt t="24403" x="8750300" y="2716213"/>
          <p14:tracePt t="24408" x="8677275" y="2708275"/>
          <p14:tracePt t="24416" x="8605838" y="2692400"/>
          <p14:tracePt t="24423" x="8518525" y="2684463"/>
          <p14:tracePt t="24429" x="8415338" y="2668588"/>
          <p14:tracePt t="24436" x="8294688" y="2652713"/>
          <p14:tracePt t="24442" x="8191500" y="2644775"/>
          <p14:tracePt t="24452" x="8120063" y="2644775"/>
          <p14:tracePt t="24458" x="8048625" y="2628900"/>
          <p14:tracePt t="24466" x="7985125" y="2628900"/>
          <p14:tracePt t="24473" x="7912100" y="2628900"/>
          <p14:tracePt t="24479" x="7824788" y="2628900"/>
          <p14:tracePt t="24485" x="7745413" y="2628900"/>
          <p14:tracePt t="24492" x="7673975" y="2628900"/>
          <p14:tracePt t="24501" x="7602538" y="2636838"/>
          <p14:tracePt t="24506" x="7562850" y="2636838"/>
          <p14:tracePt t="24514" x="7523163" y="2652713"/>
          <p14:tracePt t="24522" x="7497763" y="2652713"/>
          <p14:tracePt t="24528" x="7466013" y="2668588"/>
          <p14:tracePt t="24535" x="7450138" y="2676525"/>
          <p14:tracePt t="24542" x="7442200" y="2684463"/>
          <p14:tracePt t="24551" x="7434263" y="2684463"/>
          <p14:tracePt t="24556" x="7418388" y="2708275"/>
          <p14:tracePt t="24564" x="7410450" y="2708275"/>
          <p14:tracePt t="24572" x="7394575" y="2724150"/>
          <p14:tracePt t="24578" x="7378700" y="2755900"/>
          <p14:tracePt t="24587" x="7362825" y="2795588"/>
          <p14:tracePt t="24593" x="7346950" y="2835275"/>
          <p14:tracePt t="24603" x="7339013" y="2874963"/>
          <p14:tracePt t="24608" x="7323138" y="2914650"/>
          <p14:tracePt t="24614" x="7315200" y="2954338"/>
          <p14:tracePt t="24622" x="7307263" y="2995613"/>
          <p14:tracePt t="24628" x="7307263" y="3035300"/>
          <p14:tracePt t="24636" x="7307263" y="3051175"/>
          <p14:tracePt t="24642" x="7307263" y="3059113"/>
          <p14:tracePt t="24652" x="7307263" y="3146425"/>
          <p14:tracePt t="24657" x="7307263" y="3217863"/>
          <p14:tracePt t="24664" x="7307263" y="3257550"/>
          <p14:tracePt t="24672" x="7307263" y="3297238"/>
          <p14:tracePt t="24678" x="7315200" y="3313113"/>
          <p14:tracePt t="24687" x="7315200" y="3352800"/>
          <p14:tracePt t="24693" x="7315200" y="3376613"/>
          <p14:tracePt t="24701" x="7315200" y="3416300"/>
          <p14:tracePt t="24706" x="7315200" y="3433763"/>
          <p14:tracePt t="24713" x="7315200" y="3457575"/>
          <p14:tracePt t="24721" x="7315200" y="3465513"/>
          <p14:tracePt t="24728" x="7315200" y="3481388"/>
          <p14:tracePt t="24735" x="7315200" y="3489325"/>
          <p14:tracePt t="24742" x="7315200" y="3497263"/>
          <p14:tracePt t="24751" x="7315200" y="3505200"/>
          <p14:tracePt t="24756" x="7315200" y="3513138"/>
          <p14:tracePt t="24771" x="7315200" y="3521075"/>
          <p14:tracePt t="24777" x="7307263" y="3529013"/>
          <p14:tracePt t="24784" x="7283450" y="3544888"/>
          <p14:tracePt t="24791" x="7235825" y="3560763"/>
          <p14:tracePt t="24801" x="7164388" y="3592513"/>
          <p14:tracePt t="24807" x="7091363" y="3600450"/>
          <p14:tracePt t="24813" x="7035800" y="3624263"/>
          <p14:tracePt t="24821" x="6964363" y="3632200"/>
          <p14:tracePt t="24827" x="6908800" y="3656013"/>
          <p14:tracePt t="24835" x="6837363" y="3679825"/>
          <p14:tracePt t="24840" x="6757988" y="3719513"/>
          <p14:tracePt t="24850" x="6669088" y="3759200"/>
          <p14:tracePt t="24856" x="6573838" y="3783013"/>
          <p14:tracePt t="24867" x="6470650" y="3814763"/>
          <p14:tracePt t="24874" x="6399213" y="3838575"/>
          <p14:tracePt t="24882" x="6343650" y="3846513"/>
          <p14:tracePt t="24886" x="6286500" y="3854450"/>
          <p14:tracePt t="24893" x="6215063" y="3878263"/>
          <p14:tracePt t="24900" x="6143625" y="3895725"/>
          <p14:tracePt t="24906" x="6040438" y="3911600"/>
          <p14:tracePt t="24912" x="5937250" y="3911600"/>
          <p14:tracePt t="24921" x="5864225" y="3919538"/>
          <p14:tracePt t="24927" x="5792788" y="3935413"/>
          <p14:tracePt t="24935" x="5753100" y="3935413"/>
          <p14:tracePt t="24941" x="5713413" y="3935413"/>
          <p14:tracePt t="24952" x="5689600" y="3935413"/>
          <p14:tracePt t="24956" x="5665788" y="3935413"/>
          <p14:tracePt t="24963" x="5626100" y="3935413"/>
          <p14:tracePt t="24971" x="5586413" y="3935413"/>
          <p14:tracePt t="24977" x="5546725" y="3935413"/>
          <p14:tracePt t="24986" x="5499100" y="3935413"/>
          <p14:tracePt t="24991" x="5426075" y="3927475"/>
          <p14:tracePt t="25000" x="5370513" y="3919538"/>
          <p14:tracePt t="25006" x="5314950" y="3895725"/>
          <p14:tracePt t="25013" x="5275263" y="3887788"/>
          <p14:tracePt t="25021" x="5243513" y="3870325"/>
          <p14:tracePt t="25027" x="5227638" y="3862388"/>
          <p14:tracePt t="25035" x="5211763" y="3854450"/>
          <p14:tracePt t="25041" x="5195888" y="3846513"/>
          <p14:tracePt t="25048" x="5180013" y="3838575"/>
          <p14:tracePt t="25056" x="5164138" y="3822700"/>
          <p14:tracePt t="25063" x="5164138" y="3814763"/>
          <p14:tracePt t="25071" x="5148263" y="3798888"/>
          <p14:tracePt t="25077" x="5140325" y="3790950"/>
          <p14:tracePt t="25084" x="5132388" y="3775075"/>
          <p14:tracePt t="25091" x="5132388" y="3767138"/>
          <p14:tracePt t="25101" x="5124450" y="3751263"/>
          <p14:tracePt t="25105" x="5116513" y="3735388"/>
          <p14:tracePt t="25116" x="5116513" y="3719513"/>
          <p14:tracePt t="25124" x="5116513" y="3703638"/>
          <p14:tracePt t="25129" x="5116513" y="3671888"/>
          <p14:tracePt t="25137" x="5116513" y="3656013"/>
          <p14:tracePt t="25142" x="5116513" y="3640138"/>
          <p14:tracePt t="25148" x="5116513" y="3616325"/>
          <p14:tracePt t="25155" x="5116513" y="3600450"/>
          <p14:tracePt t="25162" x="5116513" y="3584575"/>
          <p14:tracePt t="25170" x="5116513" y="3568700"/>
          <p14:tracePt t="25177" x="5116513" y="3560763"/>
          <p14:tracePt t="25184" x="5116513" y="3552825"/>
          <p14:tracePt t="25203" x="5116513" y="3536950"/>
          <p14:tracePt t="25213" x="5108575" y="3536950"/>
          <p14:tracePt t="25222" x="5100638" y="3529013"/>
          <p14:tracePt t="25228" x="5100638" y="3521075"/>
          <p14:tracePt t="25236" x="5092700" y="3521075"/>
          <p14:tracePt t="25241" x="5092700" y="3505200"/>
          <p14:tracePt t="25248" x="5084763" y="3497263"/>
          <p14:tracePt t="25256" x="5084763" y="3489325"/>
          <p14:tracePt t="25263" x="5084763" y="3473450"/>
          <p14:tracePt t="25276" x="5084763" y="3457575"/>
          <p14:tracePt t="25285" x="5084763" y="3449638"/>
          <p14:tracePt t="25291" x="5084763" y="3433763"/>
          <p14:tracePt t="25298" x="5084763" y="3424238"/>
          <p14:tracePt t="25305" x="5084763" y="3416300"/>
          <p14:tracePt t="25320" x="5084763" y="3408363"/>
          <p14:tracePt t="25326" x="5084763" y="3400425"/>
          <p14:tracePt t="25341" x="5084763" y="3392488"/>
          <p14:tracePt t="25353" x="5084763" y="3384550"/>
          <p14:tracePt t="25361" x="5084763" y="3376613"/>
          <p14:tracePt t="25369" x="5084763" y="3368675"/>
          <p14:tracePt t="25501" x="5092700" y="3368675"/>
          <p14:tracePt t="25510" x="5100638" y="3360738"/>
          <p14:tracePt t="25517" x="5108575" y="3360738"/>
          <p14:tracePt t="25526" x="5124450" y="3352800"/>
          <p14:tracePt t="25529" x="5140325" y="3344863"/>
          <p14:tracePt t="25535" x="5156200" y="3344863"/>
          <p14:tracePt t="25542" x="5172075" y="3328988"/>
          <p14:tracePt t="25547" x="5180013" y="3328988"/>
          <p14:tracePt t="25555" x="5195888" y="3328988"/>
          <p14:tracePt t="25563" x="5203825" y="3328988"/>
          <p14:tracePt t="25569" x="5219700" y="3328988"/>
          <p14:tracePt t="25576" x="5227638" y="3328988"/>
          <p14:tracePt t="25597" x="5235575" y="3328988"/>
          <p14:tracePt t="25605" x="5243513" y="3328988"/>
          <p14:tracePt t="25959" x="5259388" y="3336925"/>
          <p14:tracePt t="25965" x="5259388" y="3344863"/>
          <p14:tracePt t="25968" x="5267325" y="3360738"/>
          <p14:tracePt t="25975" x="5275263" y="3360738"/>
          <p14:tracePt t="25985" x="5291138" y="3376613"/>
          <p14:tracePt t="25990" x="5299075" y="3384550"/>
          <p14:tracePt t="25997" x="5307013" y="3392488"/>
          <p14:tracePt t="26005" x="5314950" y="3392488"/>
          <p14:tracePt t="26011" x="5322888" y="3400425"/>
          <p14:tracePt t="26019" x="5322888" y="3408363"/>
          <p14:tracePt t="26025" x="5330825" y="3408363"/>
          <p14:tracePt t="26040" x="5346700" y="3424238"/>
          <p14:tracePt t="26047" x="5354638" y="3424238"/>
          <p14:tracePt t="26055" x="5354638" y="3433763"/>
          <p14:tracePt t="26069" x="5362575" y="3441700"/>
          <p14:tracePt t="26075" x="5362575" y="3449638"/>
          <p14:tracePt t="26084" x="5370513" y="3449638"/>
          <p14:tracePt t="26089" x="5378450" y="3449638"/>
          <p14:tracePt t="26099" x="5378450" y="3457575"/>
          <p14:tracePt t="26108" x="5386388" y="3457575"/>
          <p14:tracePt t="26115" x="5394325" y="3465513"/>
          <p14:tracePt t="26127" x="5394325" y="3473450"/>
          <p14:tracePt t="26132" x="5402263" y="3473450"/>
          <p14:tracePt t="26137" x="5410200" y="3481388"/>
          <p14:tracePt t="26143" x="5410200" y="3489325"/>
          <p14:tracePt t="26147" x="5418138" y="3489325"/>
          <p14:tracePt t="26155" x="5426075" y="3497263"/>
          <p14:tracePt t="26160" x="5426075" y="3505200"/>
          <p14:tracePt t="26175" x="5426075" y="3513138"/>
          <p14:tracePt t="26185" x="5426075" y="3521075"/>
          <p14:tracePt t="26189" x="5434013" y="3521075"/>
          <p14:tracePt t="26196" x="5434013" y="3529013"/>
          <p14:tracePt t="26219" x="5434013" y="3536950"/>
          <p14:tracePt t="26225" x="5434013" y="3544888"/>
          <p14:tracePt t="26261" x="5434013" y="3552825"/>
          <p14:tracePt t="26275" x="5441950" y="3560763"/>
          <p14:tracePt t="26497" x="5441950" y="3552825"/>
          <p14:tracePt t="26511" x="5441950" y="3544888"/>
          <p14:tracePt t="26520" x="5434013" y="3536950"/>
          <p14:tracePt t="26534" x="5426075" y="3536950"/>
          <p14:tracePt t="26541" x="5418138" y="3529013"/>
          <p14:tracePt t="26547" x="5410200" y="3529013"/>
          <p14:tracePt t="26554" x="5402263" y="3521075"/>
          <p14:tracePt t="26562" x="5402263" y="3513138"/>
          <p14:tracePt t="26572" x="5394325" y="3513138"/>
          <p14:tracePt t="26576" x="5386388" y="3513138"/>
          <p14:tracePt t="26583" x="5378450" y="3513138"/>
          <p14:tracePt t="26591" x="5370513" y="3513138"/>
          <p14:tracePt t="26605" x="5362575" y="3513138"/>
          <p14:tracePt t="26625" x="5354638" y="3513138"/>
          <p14:tracePt t="26631" x="5346700" y="3513138"/>
          <p14:tracePt t="26689" x="5338763" y="3505200"/>
          <p14:tracePt t="26695" x="5330825" y="3497263"/>
          <p14:tracePt t="26703" x="5314950" y="3497263"/>
          <p14:tracePt t="26710" x="5307013" y="3481388"/>
          <p14:tracePt t="26719" x="5299075" y="3473450"/>
          <p14:tracePt t="26724" x="5283200" y="3465513"/>
          <p14:tracePt t="26731" x="5275263" y="3465513"/>
          <p14:tracePt t="26739" x="5267325" y="3449638"/>
          <p14:tracePt t="26745" x="5251450" y="3449638"/>
          <p14:tracePt t="26753" x="5251450" y="3441700"/>
          <p14:tracePt t="26759" x="5243513" y="3433763"/>
          <p14:tracePt t="26768" x="5235575" y="3433763"/>
          <p14:tracePt t="26781" x="5219700" y="3433763"/>
          <p14:tracePt t="26789" x="5211763" y="3424238"/>
          <p14:tracePt t="26794" x="5203825" y="3424238"/>
          <p14:tracePt t="26803" x="5187950" y="3424238"/>
          <p14:tracePt t="26826" x="5180013" y="3424238"/>
          <p14:tracePt t="26842" x="5172075" y="3424238"/>
          <p14:tracePt t="26848" x="5164138" y="3424238"/>
          <p14:tracePt t="26864" x="5156200" y="3424238"/>
          <p14:tracePt t="26878" x="5148263" y="3424238"/>
          <p14:tracePt t="26952" x="5140325" y="3424238"/>
          <p14:tracePt t="27433" x="5148263" y="3424238"/>
          <p14:tracePt t="27545" x="5156200" y="3424238"/>
          <p14:tracePt t="27630" x="5164138" y="3424238"/>
          <p14:tracePt t="27651" x="5172075" y="3424238"/>
          <p14:tracePt t="27666" x="5180013" y="3424238"/>
          <p14:tracePt t="27686" x="5187950" y="3424238"/>
          <p14:tracePt t="27693" x="5195888" y="3416300"/>
          <p14:tracePt t="27702" x="5203825" y="3416300"/>
          <p14:tracePt t="27708" x="5211763" y="3416300"/>
          <p14:tracePt t="27720" x="5227638" y="3416300"/>
          <p14:tracePt t="27724" x="5235575" y="3416300"/>
          <p14:tracePt t="27730" x="5243513" y="3416300"/>
          <p14:tracePt t="27737" x="5259388" y="3416300"/>
          <p14:tracePt t="27744" x="5275263" y="3416300"/>
          <p14:tracePt t="27754" x="5291138" y="3416300"/>
          <p14:tracePt t="27758" x="5307013" y="3416300"/>
          <p14:tracePt t="27766" x="5314950" y="3416300"/>
          <p14:tracePt t="27773" x="5322888" y="3416300"/>
          <p14:tracePt t="27780" x="5338763" y="3416300"/>
          <p14:tracePt t="27787" x="5346700" y="3416300"/>
          <p14:tracePt t="27794" x="5354638" y="3416300"/>
          <p14:tracePt t="27804" x="5362575" y="3416300"/>
          <p14:tracePt t="27808" x="5370513" y="3424238"/>
          <p14:tracePt t="27817" x="5378450" y="3424238"/>
          <p14:tracePt t="27825" x="5394325" y="3433763"/>
          <p14:tracePt t="27830" x="5394325" y="3441700"/>
          <p14:tracePt t="27836" x="5402263" y="3441700"/>
          <p14:tracePt t="27843" x="5410200" y="3441700"/>
          <p14:tracePt t="27852" x="5418138" y="3441700"/>
          <p14:tracePt t="27857" x="5426075" y="3449638"/>
          <p14:tracePt t="27873" x="5434013" y="3457575"/>
          <p14:tracePt t="27879" x="5441950" y="3457575"/>
          <p14:tracePt t="27893" x="5449888" y="3465513"/>
          <p14:tracePt t="27901" x="5457825" y="3465513"/>
          <p14:tracePt t="27907" x="5457825" y="3473450"/>
          <p14:tracePt t="27915" x="5465763" y="3473450"/>
          <p14:tracePt t="27922" x="5465763" y="3481388"/>
          <p14:tracePt t="27929" x="5473700" y="3481388"/>
          <p14:tracePt t="27937" x="5481638" y="3481388"/>
          <p14:tracePt t="27952" x="5491163" y="3489325"/>
          <p14:tracePt t="27957" x="5499100" y="3497263"/>
          <p14:tracePt t="27972" x="5499100" y="3505200"/>
          <p14:tracePt t="27979" x="5507038" y="3513138"/>
          <p14:tracePt t="27993" x="5507038" y="3521075"/>
          <p14:tracePt t="28001" x="5514975" y="3529013"/>
          <p14:tracePt t="28013" x="5514975" y="3536950"/>
          <p14:tracePt t="28024" x="5514975" y="3544888"/>
          <p14:tracePt t="28043" x="5514975" y="3552825"/>
          <p14:tracePt t="28048" x="5514975" y="3560763"/>
          <p14:tracePt t="28069" x="5522913" y="3568700"/>
          <p14:tracePt t="28081" x="5522913" y="3576638"/>
          <p14:tracePt t="28085" x="5522913" y="3584575"/>
          <p14:tracePt t="28102" x="5522913" y="3592513"/>
          <p14:tracePt t="28107" x="5522913" y="3600450"/>
          <p14:tracePt t="28127" x="5522913" y="3608388"/>
          <p14:tracePt t="28133" x="5522913" y="3616325"/>
          <p14:tracePt t="28152" x="5522913" y="3624263"/>
          <p14:tracePt t="28157" x="5522913" y="3632200"/>
          <p14:tracePt t="28171" x="5522913" y="3640138"/>
          <p14:tracePt t="28192" x="5522913" y="3648075"/>
          <p14:tracePt t="28202" x="5522913" y="3656013"/>
          <p14:tracePt t="28214" x="5522913" y="3663950"/>
          <p14:tracePt t="28221" x="5522913" y="3671888"/>
          <p14:tracePt t="32764" x="5522913" y="3687763"/>
          <p14:tracePt t="32773" x="5507038" y="3703638"/>
          <p14:tracePt t="32780" x="5507038" y="3719513"/>
          <p14:tracePt t="32791" x="5491163" y="3743325"/>
          <p14:tracePt t="32796" x="5491163" y="3759200"/>
          <p14:tracePt t="32803" x="5481638" y="3767138"/>
          <p14:tracePt t="32812" x="5473700" y="3767138"/>
          <p14:tracePt t="32818" x="5465763" y="3790950"/>
          <p14:tracePt t="32824" x="5457825" y="3806825"/>
          <p14:tracePt t="32833" x="5449888" y="3814763"/>
          <p14:tracePt t="32837" x="5441950" y="3822700"/>
          <p14:tracePt t="32843" x="5426075" y="3838575"/>
          <p14:tracePt t="32848" x="5418138" y="3854450"/>
          <p14:tracePt t="32857" x="5410200" y="3870325"/>
          <p14:tracePt t="32862" x="5394325" y="3878263"/>
          <p14:tracePt t="32869" x="5386388" y="3887788"/>
          <p14:tracePt t="32876" x="5378450" y="3903663"/>
          <p14:tracePt t="32886" x="5370513" y="3911600"/>
          <p14:tracePt t="32891" x="5362575" y="3919538"/>
          <p14:tracePt t="32899" x="5354638" y="3935413"/>
          <p14:tracePt t="32906" x="5346700" y="3935413"/>
          <p14:tracePt t="32912" x="5346700" y="3951288"/>
          <p14:tracePt t="32923" x="5338763" y="3951288"/>
          <p14:tracePt t="32927" x="5338763" y="3959225"/>
          <p14:tracePt t="32934" x="5338763" y="3967163"/>
          <p14:tracePt t="32942" x="5322888" y="3975100"/>
          <p14:tracePt t="32948" x="5314950" y="3975100"/>
          <p14:tracePt t="32956" x="5307013" y="3975100"/>
          <p14:tracePt t="32963" x="5291138" y="3990975"/>
          <p14:tracePt t="32971" x="5283200" y="3998913"/>
          <p14:tracePt t="32977" x="5267325" y="4006850"/>
          <p14:tracePt t="32984" x="5251450" y="4014788"/>
          <p14:tracePt t="32993" x="5227638" y="4030663"/>
          <p14:tracePt t="32998" x="5219700" y="4030663"/>
          <p14:tracePt t="33007" x="5203825" y="4038600"/>
          <p14:tracePt t="33021" x="5195888" y="4046538"/>
          <p14:tracePt t="33027" x="5180013" y="4054475"/>
          <p14:tracePt t="33042" x="5172075" y="4062413"/>
          <p14:tracePt t="33048" x="5164138" y="4070350"/>
          <p14:tracePt t="33063" x="5156200" y="4078288"/>
          <p14:tracePt t="33071" x="5148263" y="4086225"/>
          <p14:tracePt t="33084" x="5140325" y="4094163"/>
          <p14:tracePt t="33091" x="5132388" y="4102100"/>
          <p14:tracePt t="33105" x="5124450" y="4102100"/>
          <p14:tracePt t="33112" x="5116513" y="4102100"/>
          <p14:tracePt t="33127" x="5108575" y="4102100"/>
          <p14:tracePt t="33178" x="5100638" y="4102100"/>
          <p14:tracePt t="33184" x="5092700" y="4102100"/>
          <p14:tracePt t="33194" x="5092700" y="4110038"/>
          <p14:tracePt t="33199" x="5075238" y="4110038"/>
          <p14:tracePt t="33206" x="5067300" y="4110038"/>
          <p14:tracePt t="33211" x="5059363" y="4110038"/>
          <p14:tracePt t="33221" x="5043488" y="4110038"/>
          <p14:tracePt t="33226" x="5027613" y="4110038"/>
          <p14:tracePt t="33238" x="5011738" y="4110038"/>
          <p14:tracePt t="33242" x="4995863" y="4110038"/>
          <p14:tracePt t="33248" x="4987925" y="4110038"/>
          <p14:tracePt t="33256" x="4979988" y="4110038"/>
          <p14:tracePt t="33261" x="4972050" y="4110038"/>
          <p14:tracePt t="33272" x="4964113" y="4110038"/>
          <p14:tracePt t="33285" x="4956175" y="4110038"/>
          <p14:tracePt t="33291" x="4948238" y="4110038"/>
          <p14:tracePt t="33320" x="4940300" y="4110038"/>
          <p14:tracePt t="36687" x="4940300" y="4117975"/>
          <p14:tracePt t="36697" x="4932363" y="4133850"/>
          <p14:tracePt t="36706" x="4916488" y="4157663"/>
          <p14:tracePt t="36714" x="4908550" y="4221163"/>
          <p14:tracePt t="36723" x="4900613" y="4252913"/>
          <p14:tracePt t="36727" x="4900613" y="4292600"/>
          <p14:tracePt t="36736" x="4892675" y="4308475"/>
          <p14:tracePt t="36742" x="4884738" y="4340225"/>
          <p14:tracePt t="36749" x="4876800" y="4373563"/>
          <p14:tracePt t="36757" x="4868863" y="4397375"/>
          <p14:tracePt t="36763" x="4868863" y="4421188"/>
          <p14:tracePt t="36773" x="4852988" y="4452938"/>
          <p14:tracePt t="36777" x="4845050" y="4468813"/>
          <p14:tracePt t="36786" x="4845050" y="4492625"/>
          <p14:tracePt t="36793" x="4837113" y="4508500"/>
          <p14:tracePt t="36800" x="4829175" y="4524375"/>
          <p14:tracePt t="36807" x="4829175" y="4532313"/>
          <p14:tracePt t="36813" x="4829175" y="4548188"/>
          <p14:tracePt t="36822" x="4829175" y="4556125"/>
          <p14:tracePt t="36827" x="4829175" y="4564063"/>
          <p14:tracePt t="36841" x="4829175" y="4579938"/>
          <p14:tracePt t="36844" x="4829175" y="4587875"/>
          <p14:tracePt t="36850" x="4829175" y="4595813"/>
          <p14:tracePt t="36857" x="4829175" y="4611688"/>
          <p14:tracePt t="36863" x="4837113" y="4619625"/>
          <p14:tracePt t="36872" x="4845050" y="4635500"/>
          <p14:tracePt t="36877" x="4860925" y="4651375"/>
          <p14:tracePt t="36888" x="4884738" y="4667250"/>
          <p14:tracePt t="36892" x="4908550" y="4683125"/>
          <p14:tracePt t="36898" x="4924425" y="4699000"/>
          <p14:tracePt t="36908" x="4948238" y="4706938"/>
          <p14:tracePt t="36914" x="4964113" y="4714875"/>
          <p14:tracePt t="36923" x="4987925" y="4730750"/>
          <p14:tracePt t="36928" x="4995863" y="4738688"/>
          <p14:tracePt t="36935" x="5011738" y="4746625"/>
          <p14:tracePt t="36942" x="5027613" y="4754563"/>
          <p14:tracePt t="36948" x="5035550" y="4762500"/>
          <p14:tracePt t="36956" x="5043488" y="4762500"/>
          <p14:tracePt t="36978" x="5043488" y="4770438"/>
          <p14:tracePt t="36990" x="5043488" y="4778375"/>
          <p14:tracePt t="37012" x="5043488" y="4786313"/>
          <p14:tracePt t="37022" x="5043488" y="4794250"/>
          <p14:tracePt t="37043" x="5035550" y="4811713"/>
          <p14:tracePt t="37048" x="5019675" y="4811713"/>
          <p14:tracePt t="37063" x="5011738" y="4811713"/>
          <p14:tracePt t="37071" x="5003800" y="4819650"/>
          <p14:tracePt t="37078" x="4995863" y="4819650"/>
          <p14:tracePt t="37085" x="4979988" y="4819650"/>
          <p14:tracePt t="37093" x="4972050" y="4819650"/>
          <p14:tracePt t="37100" x="4964113" y="4819650"/>
          <p14:tracePt t="37107" x="4956175" y="4819650"/>
          <p14:tracePt t="37113" x="4948238" y="4819650"/>
          <p14:tracePt t="37127" x="4940300" y="4819650"/>
          <p14:tracePt t="37135" x="4932363" y="4819650"/>
          <p14:tracePt t="37142" x="4916488" y="4819650"/>
          <p14:tracePt t="37148" x="4900613" y="4819650"/>
          <p14:tracePt t="37157" x="4884738" y="4819650"/>
          <p14:tracePt t="37162" x="4845050" y="4803775"/>
          <p14:tracePt t="37172" x="4805363" y="4794250"/>
          <p14:tracePt t="37176" x="4765675" y="4786313"/>
          <p14:tracePt t="37188" x="4702175" y="4770438"/>
          <p14:tracePt t="37192" x="4637088" y="4754563"/>
          <p14:tracePt t="37198" x="4597400" y="4738688"/>
          <p14:tracePt t="37206" x="4557713" y="4730750"/>
          <p14:tracePt t="37212" x="4533900" y="4730750"/>
          <p14:tracePt t="37221" x="4502150" y="4722813"/>
          <p14:tracePt t="37226" x="4478338" y="4714875"/>
          <p14:tracePt t="37235" x="4462463" y="4714875"/>
          <p14:tracePt t="37242" x="4446588" y="4706938"/>
          <p14:tracePt t="37248" x="4430713" y="4699000"/>
          <p14:tracePt t="37258" x="4406900" y="4699000"/>
          <p14:tracePt t="37263" x="4383088" y="4699000"/>
          <p14:tracePt t="37272" x="4343400" y="4699000"/>
          <p14:tracePt t="37277" x="4303713" y="4699000"/>
          <p14:tracePt t="37284" x="4279900" y="4699000"/>
          <p14:tracePt t="37292" x="4254500" y="4699000"/>
          <p14:tracePt t="37299" x="4222750" y="4699000"/>
          <p14:tracePt t="37308" x="4206875" y="4699000"/>
          <p14:tracePt t="37312" x="4198938" y="4699000"/>
          <p14:tracePt t="37322" x="4191000" y="4699000"/>
          <p14:tracePt t="37328" x="4183063" y="4699000"/>
          <p14:tracePt t="37348" x="4175125" y="4699000"/>
          <p14:tracePt t="37355" x="4167188" y="4699000"/>
          <p14:tracePt t="37373" x="4159250" y="4699000"/>
          <p14:tracePt t="37384" x="4151313" y="4699000"/>
          <p14:tracePt t="37391" x="4151313" y="4691063"/>
          <p14:tracePt t="37398" x="4151313" y="4683125"/>
          <p14:tracePt t="37406" x="4143375" y="4683125"/>
          <p14:tracePt t="37413" x="4143375" y="4675188"/>
          <p14:tracePt t="37421" x="4143375" y="4667250"/>
          <p14:tracePt t="37427" x="4143375" y="4651375"/>
          <p14:tracePt t="37441" x="4143375" y="4643438"/>
          <p14:tracePt t="37447" x="4143375" y="4635500"/>
          <p14:tracePt t="37462" x="4143375" y="4627563"/>
          <p14:tracePt t="37472" x="4143375" y="4619625"/>
          <p14:tracePt t="37484" x="4143375" y="4603750"/>
          <p14:tracePt t="37491" x="4143375" y="4595813"/>
          <p14:tracePt t="37506" x="4143375" y="4579938"/>
          <p14:tracePt t="37522" x="4143375" y="4564063"/>
          <p14:tracePt t="37528" x="4143375" y="4540250"/>
          <p14:tracePt t="37534" x="4143375" y="4532313"/>
          <p14:tracePt t="37541" x="4151313" y="4532313"/>
          <p14:tracePt t="37548" x="4159250" y="4516438"/>
          <p14:tracePt t="37556" x="4159250" y="4500563"/>
          <p14:tracePt t="37562" x="4167188" y="4476750"/>
          <p14:tracePt t="37573" x="4167188" y="4468813"/>
          <p14:tracePt t="37578" x="4175125" y="4468813"/>
          <p14:tracePt t="37584" x="4175125" y="4460875"/>
          <p14:tracePt t="37591" x="4175125" y="4452938"/>
          <p14:tracePt t="37598" x="4175125" y="4445000"/>
          <p14:tracePt t="37607" x="4183063" y="4437063"/>
          <p14:tracePt t="37611" x="4183063" y="4421188"/>
          <p14:tracePt t="37627" x="4183063" y="4413250"/>
          <p14:tracePt t="37635" x="4183063" y="4405313"/>
          <p14:tracePt t="37642" x="4183063" y="4397375"/>
          <p14:tracePt t="37648" x="4183063" y="4389438"/>
          <p14:tracePt t="37691" x="4183063" y="4381500"/>
          <p14:tracePt t="38460" x="4198938" y="4373563"/>
          <p14:tracePt t="38464" x="4206875" y="4373563"/>
          <p14:tracePt t="38473" x="4214813" y="4373563"/>
          <p14:tracePt t="38478" x="4230688" y="4373563"/>
          <p14:tracePt t="38484" x="4238625" y="4373563"/>
          <p14:tracePt t="38493" x="4254500" y="4373563"/>
          <p14:tracePt t="38513" x="4279900" y="4373563"/>
          <p14:tracePt t="38520" x="4295775" y="4373563"/>
          <p14:tracePt t="38528" x="4311650" y="4373563"/>
          <p14:tracePt t="38532" x="4327525" y="4373563"/>
          <p14:tracePt t="38539" x="4335463" y="4373563"/>
          <p14:tracePt t="38545" x="4351338" y="4373563"/>
          <p14:tracePt t="38555" x="4367213" y="4373563"/>
          <p14:tracePt t="38560" x="4383088" y="4373563"/>
          <p14:tracePt t="38567" x="4398963" y="4373563"/>
          <p14:tracePt t="38576" x="4414838" y="4373563"/>
          <p14:tracePt t="38581" x="4430713" y="4373563"/>
          <p14:tracePt t="38588" x="4446588" y="4373563"/>
          <p14:tracePt t="38595" x="4454525" y="4373563"/>
          <p14:tracePt t="38606" x="4470400" y="4373563"/>
          <p14:tracePt t="38610" x="4478338" y="4373563"/>
          <p14:tracePt t="38618" x="4494213" y="4373563"/>
          <p14:tracePt t="38625" x="4502150" y="4373563"/>
          <p14:tracePt t="38632" x="4510088" y="4373563"/>
          <p14:tracePt t="38640" x="4518025" y="4381500"/>
          <p14:tracePt t="38645" x="4525963" y="4381500"/>
          <p14:tracePt t="38661" x="4533900" y="4381500"/>
          <p14:tracePt t="38668" x="4541838" y="4381500"/>
          <p14:tracePt t="38676" x="4541838" y="4389438"/>
          <p14:tracePt t="38690" x="4549775" y="4397375"/>
          <p14:tracePt t="38708" x="4557713" y="4397375"/>
          <p14:tracePt t="38712" x="4565650" y="4397375"/>
          <p14:tracePt t="38725" x="4573588" y="4397375"/>
          <p14:tracePt t="38731" x="4581525" y="4405313"/>
          <p14:tracePt t="38762" x="4589463" y="4413250"/>
          <p14:tracePt t="38779" x="4597400" y="4421188"/>
          <p14:tracePt t="38800" x="4605338" y="4429125"/>
          <p14:tracePt t="38807" x="4613275" y="4429125"/>
          <p14:tracePt t="38832" x="4621213" y="4437063"/>
          <p14:tracePt t="38866" x="4629150" y="4437063"/>
          <p14:tracePt t="38874" x="4637088" y="4437063"/>
          <p14:tracePt t="38888" x="4637088" y="4445000"/>
          <p14:tracePt t="38904" x="4637088" y="4452938"/>
          <p14:tracePt t="38909" x="4645025" y="4452938"/>
          <p14:tracePt t="38916" x="4652963" y="4460875"/>
          <p14:tracePt t="38937" x="4652963" y="4468813"/>
          <p14:tracePt t="38945" x="4652963" y="4476750"/>
          <p14:tracePt t="38974" x="4660900" y="4476750"/>
          <p14:tracePt t="38995" x="4660900" y="4484688"/>
          <p14:tracePt t="39006" x="4660900" y="4492625"/>
          <p14:tracePt t="39064" x="4668838" y="4500563"/>
          <p14:tracePt t="39079" x="4668838" y="4508500"/>
          <p14:tracePt t="39130" x="4668838" y="4516438"/>
          <p14:tracePt t="39303" x="4668838" y="4524375"/>
          <p14:tracePt t="39345" x="4668838" y="4532313"/>
          <p14:tracePt t="39408" x="4668838" y="4540250"/>
          <p14:tracePt t="39452" x="4668838" y="4548188"/>
          <p14:tracePt t="39473" x="4668838" y="4556125"/>
          <p14:tracePt t="39479" x="4668838" y="4564063"/>
          <p14:tracePt t="39495" x="4668838" y="4572000"/>
          <p14:tracePt t="39503" x="4668838" y="4579938"/>
          <p14:tracePt t="39516" x="4668838" y="4587875"/>
          <p14:tracePt t="39523" x="4668838" y="4595813"/>
          <p14:tracePt t="39539" x="4668838" y="4603750"/>
          <p14:tracePt t="39552" x="4660900" y="4603750"/>
          <p14:tracePt t="39560" x="4660900" y="4611688"/>
          <p14:tracePt t="39565" x="4660900" y="4619625"/>
          <p14:tracePt t="39580" x="4660900" y="4627563"/>
          <p14:tracePt t="39594" x="4660900" y="4635500"/>
          <p14:tracePt t="39630" x="4660900" y="4643438"/>
          <p14:tracePt t="39638" x="4652963" y="4643438"/>
          <p14:tracePt t="39659" x="4645025" y="4651375"/>
          <p14:tracePt t="40253" x="4652963" y="4651375"/>
          <p14:tracePt t="40263" x="4668838" y="4651375"/>
          <p14:tracePt t="40276" x="4694238" y="4659313"/>
          <p14:tracePt t="40283" x="4710113" y="4667250"/>
          <p14:tracePt t="40296" x="4725988" y="4675188"/>
          <p14:tracePt t="40301" x="4741863" y="4675188"/>
          <p14:tracePt t="40308" x="4749800" y="4683125"/>
          <p14:tracePt t="40313" x="4757738" y="4691063"/>
          <p14:tracePt t="40320" x="4773613" y="4691063"/>
          <p14:tracePt t="40328" x="4773613" y="4699000"/>
          <p14:tracePt t="40339" x="4789488" y="4699000"/>
          <p14:tracePt t="40349" x="4797425" y="4699000"/>
          <p14:tracePt t="40358" x="4805363" y="4699000"/>
          <p14:tracePt t="40363" x="4805363" y="4706938"/>
          <p14:tracePt t="40375" x="4821238" y="4714875"/>
          <p14:tracePt t="40386" x="4829175" y="4714875"/>
          <p14:tracePt t="40407" x="4837113" y="4714875"/>
          <p14:tracePt t="40414" x="4845050" y="4714875"/>
          <p14:tracePt t="40424" x="4845050" y="4722813"/>
          <p14:tracePt t="40450" x="4845050" y="4730750"/>
          <p14:tracePt t="40457" x="4852988" y="4730750"/>
          <p14:tracePt t="40463" x="4860925" y="4730750"/>
          <p14:tracePt t="40478" x="4860925" y="4738688"/>
          <p14:tracePt t="40500" x="4868863" y="4746625"/>
          <p14:tracePt t="40507" x="4876800" y="4746625"/>
          <p14:tracePt t="40543" x="4876800" y="4754563"/>
          <p14:tracePt t="40557" x="4884738" y="4754563"/>
          <p14:tracePt t="40565" x="4892675" y="4754563"/>
          <p14:tracePt t="40573" x="4892675" y="4762500"/>
          <p14:tracePt t="40748" x="4892675" y="4770438"/>
          <p14:tracePt t="40838" x="4892675" y="4778375"/>
          <p14:tracePt t="40931" x="4892675" y="4786313"/>
          <p14:tracePt t="40950" x="4892675" y="4794250"/>
          <p14:tracePt t="40960" x="4892675" y="4803775"/>
          <p14:tracePt t="40967" x="4900613" y="4803775"/>
          <p14:tracePt t="40980" x="4900613" y="4819650"/>
          <p14:tracePt t="40988" x="4908550" y="4819650"/>
          <p14:tracePt t="40993" x="4908550" y="4827588"/>
          <p14:tracePt t="41002" x="4908550" y="4835525"/>
          <p14:tracePt t="41013" x="4908550" y="4843463"/>
          <p14:tracePt t="41028" x="4908550" y="4851400"/>
          <p14:tracePt t="41035" x="4916488" y="4859338"/>
          <p14:tracePt t="41043" x="4916488" y="4867275"/>
          <p14:tracePt t="41065" x="4916488" y="4875213"/>
          <p14:tracePt t="41080" x="4916488" y="4883150"/>
          <p14:tracePt t="41087" x="4916488" y="4891088"/>
          <p14:tracePt t="43532" x="4924425" y="4883150"/>
          <p14:tracePt t="43540" x="4932363" y="4875213"/>
          <p14:tracePt t="43557" x="4940300" y="4867275"/>
          <p14:tracePt t="43564" x="4940300" y="4859338"/>
          <p14:tracePt t="43568" x="4940300" y="4851400"/>
          <p14:tracePt t="43576" x="4940300" y="4835525"/>
          <p14:tracePt t="43580" x="4940300" y="4819650"/>
          <p14:tracePt t="43590" x="4940300" y="4803775"/>
          <p14:tracePt t="43594" x="4940300" y="4770438"/>
          <p14:tracePt t="43600" x="4940300" y="4746625"/>
          <p14:tracePt t="43608" x="4940300" y="4730750"/>
          <p14:tracePt t="43614" x="4932363" y="4714875"/>
          <p14:tracePt t="43623" x="4924425" y="4706938"/>
          <p14:tracePt t="43629" x="4916488" y="4699000"/>
          <p14:tracePt t="43641" x="4908550" y="4691063"/>
          <p14:tracePt t="43645" x="4908550" y="4683125"/>
          <p14:tracePt t="43651" x="4892675" y="4683125"/>
          <p14:tracePt t="43658" x="4884738" y="4675188"/>
          <p14:tracePt t="43664" x="4876800" y="4667250"/>
          <p14:tracePt t="43674" x="4860925" y="4667250"/>
          <p14:tracePt t="43679" x="4845050" y="4659313"/>
          <p14:tracePt t="43691" x="4829175" y="4651375"/>
          <p14:tracePt t="43695" x="4813300" y="4651375"/>
          <p14:tracePt t="43700" x="4797425" y="4651375"/>
          <p14:tracePt t="43708" x="4781550" y="4651375"/>
          <p14:tracePt t="43714" x="4765675" y="4651375"/>
          <p14:tracePt t="43723" x="4749800" y="4643438"/>
          <p14:tracePt t="43729" x="4725988" y="4635500"/>
          <p14:tracePt t="43736" x="4702175" y="4635500"/>
          <p14:tracePt t="43744" x="4678363" y="4627563"/>
          <p14:tracePt t="43750" x="4652963" y="4619625"/>
          <p14:tracePt t="43759" x="4629150" y="4619625"/>
          <p14:tracePt t="43765" x="4597400" y="4595813"/>
          <p14:tracePt t="43774" x="4581525" y="4595813"/>
          <p14:tracePt t="43779" x="4557713" y="4579938"/>
          <p14:tracePt t="43786" x="4525963" y="4572000"/>
          <p14:tracePt t="43793" x="4510088" y="4556125"/>
          <p14:tracePt t="43801" x="4486275" y="4556125"/>
          <p14:tracePt t="43809" x="4462463" y="4548188"/>
          <p14:tracePt t="43814" x="4446588" y="4540250"/>
          <p14:tracePt t="43825" x="4438650" y="4540250"/>
          <p14:tracePt t="43830" x="4422775" y="4532313"/>
          <p14:tracePt t="43836" x="4414838" y="4532313"/>
          <p14:tracePt t="43843" x="4406900" y="4532313"/>
          <p14:tracePt t="43858" x="4398963" y="4532313"/>
          <p14:tracePt t="43873" x="4391025" y="4532313"/>
          <p14:tracePt t="43878" x="4383088" y="4532313"/>
          <p14:tracePt t="43894" x="4375150" y="4532313"/>
          <p14:tracePt t="43986" x="4391025" y="4532313"/>
          <p14:tracePt t="43993" x="4398963" y="4532313"/>
          <p14:tracePt t="43999" x="4406900" y="4532313"/>
          <p14:tracePt t="44013" x="4414838" y="4532313"/>
          <p14:tracePt t="44026" x="4422775" y="4540250"/>
          <p14:tracePt t="44030" x="4430713" y="4540250"/>
          <p14:tracePt t="44036" x="4438650" y="4548188"/>
          <p14:tracePt t="44044" x="4446588" y="4548188"/>
          <p14:tracePt t="44049" x="4462463" y="4556125"/>
          <p14:tracePt t="44058" x="4470400" y="4564063"/>
          <p14:tracePt t="44063" x="4486275" y="4564063"/>
          <p14:tracePt t="44073" x="4502150" y="4572000"/>
          <p14:tracePt t="44078" x="4518025" y="4579938"/>
          <p14:tracePt t="44086" x="4533900" y="4579938"/>
          <p14:tracePt t="44094" x="4549775" y="4587875"/>
          <p14:tracePt t="44100" x="4557713" y="4595813"/>
          <p14:tracePt t="44112" x="4573588" y="4595813"/>
          <p14:tracePt t="44115" x="4581525" y="4603750"/>
          <p14:tracePt t="44124" x="4589463" y="4611688"/>
          <p14:tracePt t="44128" x="4597400" y="4611688"/>
          <p14:tracePt t="44136" x="4605338" y="4619625"/>
          <p14:tracePt t="44142" x="4605338" y="4627563"/>
          <p14:tracePt t="44149" x="4613275" y="4627563"/>
          <p14:tracePt t="44159" x="4621213" y="4635500"/>
          <p14:tracePt t="44163" x="4621213" y="4643438"/>
          <p14:tracePt t="44173" x="4629150" y="4643438"/>
          <p14:tracePt t="44178" x="4637088" y="4643438"/>
          <p14:tracePt t="44186" x="4637088" y="4651375"/>
          <p14:tracePt t="44193" x="4645025" y="4651375"/>
          <p14:tracePt t="44199" x="4645025" y="4659313"/>
          <p14:tracePt t="44207" x="4645025" y="4667250"/>
          <p14:tracePt t="44213" x="4660900" y="4683125"/>
          <p14:tracePt t="44226" x="4678363" y="4699000"/>
          <p14:tracePt t="44229" x="4694238" y="4722813"/>
          <p14:tracePt t="44235" x="4718050" y="4738688"/>
          <p14:tracePt t="44244" x="4765675" y="4786313"/>
          <p14:tracePt t="44249" x="4837113" y="4835525"/>
          <p14:tracePt t="44258" x="4916488" y="4899025"/>
          <p14:tracePt t="44264" x="4995863" y="4962525"/>
          <p14:tracePt t="44274" x="5011738" y="4986338"/>
          <p14:tracePt t="44278" x="5035550" y="5002213"/>
          <p14:tracePt t="44286" x="5203825" y="5216525"/>
          <p14:tracePt t="44294" x="5267325" y="5297488"/>
          <p14:tracePt t="44299" x="5275263" y="5321300"/>
          <p14:tracePt t="44309" x="5322888" y="5376863"/>
          <p14:tracePt t="44313" x="5354638" y="5424488"/>
          <p14:tracePt t="44324" x="5378450" y="5464175"/>
          <p14:tracePt t="44329" x="5394325" y="5487988"/>
          <p14:tracePt t="44335" x="5402263" y="5503863"/>
          <p14:tracePt t="44342" x="5410200" y="5519738"/>
          <p14:tracePt t="44350" x="5410200" y="5527675"/>
          <p14:tracePt t="44360" x="5418138" y="5535613"/>
          <p14:tracePt t="44373" x="5418138" y="5543550"/>
          <p14:tracePt t="44378" x="5418138" y="5551488"/>
          <p14:tracePt t="45108" x="5402263" y="5551488"/>
          <p14:tracePt t="45118" x="5378450" y="5551488"/>
          <p14:tracePt t="45130" x="5330825" y="5551488"/>
          <p14:tracePt t="45135" x="5314950" y="5551488"/>
          <p14:tracePt t="45140" x="5299075" y="5551488"/>
          <p14:tracePt t="45147" x="5291138" y="5551488"/>
          <p14:tracePt t="45155" x="5275263" y="5551488"/>
          <p14:tracePt t="45162" x="5267325" y="5551488"/>
          <p14:tracePt t="45168" x="5259388" y="5551488"/>
          <p14:tracePt t="45176" x="5251450" y="5551488"/>
          <p14:tracePt t="45183" x="5235575" y="5551488"/>
          <p14:tracePt t="45190" x="5227638" y="5551488"/>
          <p14:tracePt t="45197" x="5211763" y="5551488"/>
          <p14:tracePt t="45206" x="5195888" y="5551488"/>
          <p14:tracePt t="45211" x="5180013" y="5551488"/>
          <p14:tracePt t="45218" x="5148263" y="5551488"/>
          <p14:tracePt t="45226" x="5132388" y="5551488"/>
          <p14:tracePt t="45233" x="5116513" y="5559425"/>
          <p14:tracePt t="45240" x="5100638" y="5559425"/>
          <p14:tracePt t="45247" x="5084763" y="5559425"/>
          <p14:tracePt t="45256" x="5067300" y="5559425"/>
          <p14:tracePt t="45261" x="5051425" y="5559425"/>
          <p14:tracePt t="45269" x="5035550" y="5559425"/>
          <p14:tracePt t="45276" x="5019675" y="5559425"/>
          <p14:tracePt t="45283" x="5003800" y="5559425"/>
          <p14:tracePt t="45292" x="4987925" y="5559425"/>
          <p14:tracePt t="45298" x="4964113" y="5567363"/>
          <p14:tracePt t="45308" x="4940300" y="5567363"/>
          <p14:tracePt t="45313" x="4916488" y="5567363"/>
          <p14:tracePt t="45319" x="4876800" y="5575300"/>
          <p14:tracePt t="45326" x="4837113" y="5583238"/>
          <p14:tracePt t="45332" x="4797425" y="5583238"/>
          <p14:tracePt t="45341" x="4741863" y="5599113"/>
          <p14:tracePt t="45348" x="4702175" y="5607050"/>
          <p14:tracePt t="45359" x="4652963" y="5607050"/>
          <p14:tracePt t="45366" x="4605338" y="5622925"/>
          <p14:tracePt t="45369" x="4573588" y="5638800"/>
          <p14:tracePt t="45376" x="4533900" y="5646738"/>
          <p14:tracePt t="45382" x="4486275" y="5670550"/>
          <p14:tracePt t="45391" x="4454525" y="5670550"/>
          <p14:tracePt t="45397" x="4406900" y="5686425"/>
          <p14:tracePt t="45408" x="4367213" y="5694363"/>
          <p14:tracePt t="45413" x="4335463" y="5710238"/>
          <p14:tracePt t="45420" x="4303713" y="5710238"/>
          <p14:tracePt t="45428" x="4279900" y="5727700"/>
          <p14:tracePt t="45433" x="4238625" y="5727700"/>
          <p14:tracePt t="45442" x="4206875" y="5735638"/>
          <p14:tracePt t="45448" x="4167188" y="5743575"/>
          <p14:tracePt t="45457" x="4143375" y="5743575"/>
          <p14:tracePt t="45462" x="4127500" y="5743575"/>
          <p14:tracePt t="45468" x="4095750" y="5743575"/>
          <p14:tracePt t="45476" x="4071938" y="5743575"/>
          <p14:tracePt t="45484" x="4056063" y="5743575"/>
          <p14:tracePt t="45491" x="4040188" y="5743575"/>
          <p14:tracePt t="45497" x="4032250" y="5743575"/>
          <p14:tracePt t="45507" x="4024313" y="5743575"/>
          <p14:tracePt t="45512" x="4016375" y="5743575"/>
          <p14:tracePt t="45519" x="4008438" y="5743575"/>
          <p14:tracePt t="45532" x="4000500" y="5743575"/>
          <p14:tracePt t="45541" x="3992563" y="5743575"/>
          <p14:tracePt t="45558" x="3992563" y="5735638"/>
          <p14:tracePt t="45562" x="3984625" y="5735638"/>
          <p14:tracePt t="45577" x="3984625" y="5727700"/>
          <p14:tracePt t="45692" x="3984625" y="5719763"/>
          <p14:tracePt t="45714" x="3984625" y="5710238"/>
          <p14:tracePt t="45721" x="3984625" y="5702300"/>
          <p14:tracePt t="45731" x="3984625" y="5694363"/>
          <p14:tracePt t="45744" x="3992563" y="5686425"/>
          <p14:tracePt t="45751" x="4000500" y="5686425"/>
          <p14:tracePt t="45764" x="4008438" y="5686425"/>
          <p14:tracePt t="45769" x="4016375" y="5686425"/>
          <p14:tracePt t="45811" x="4024313" y="5686425"/>
          <p14:tracePt t="45860" x="4032250" y="5686425"/>
          <p14:tracePt t="45874" x="4040188" y="5686425"/>
          <p14:tracePt t="45881" x="4040188" y="5678488"/>
          <p14:tracePt t="45890" x="4048125" y="5678488"/>
          <p14:tracePt t="45910" x="4056063" y="5678488"/>
          <p14:tracePt t="45967" x="4064000" y="5678488"/>
          <p14:tracePt t="46032" x="4071938" y="5678488"/>
          <p14:tracePt t="46045" x="4079875" y="5678488"/>
          <p14:tracePt t="46054" x="4087813" y="5678488"/>
          <p14:tracePt t="46067" x="4095750" y="5678488"/>
          <p14:tracePt t="46076" x="4103688" y="5678488"/>
          <p14:tracePt t="46090" x="4111625" y="5678488"/>
          <p14:tracePt t="46095" x="4119563" y="5678488"/>
          <p14:tracePt t="46111" x="4127500" y="5678488"/>
          <p14:tracePt t="46117" x="4135438" y="5678488"/>
          <p14:tracePt t="46131" x="4151313" y="5678488"/>
          <p14:tracePt t="46139" x="4159250" y="5678488"/>
          <p14:tracePt t="46145" x="4167188" y="5678488"/>
          <p14:tracePt t="46152" x="4191000" y="5678488"/>
          <p14:tracePt t="46161" x="4206875" y="5678488"/>
          <p14:tracePt t="46167" x="4222750" y="5678488"/>
          <p14:tracePt t="46175" x="4238625" y="5678488"/>
          <p14:tracePt t="46181" x="4254500" y="5678488"/>
          <p14:tracePt t="46189" x="4271963" y="5678488"/>
          <p14:tracePt t="46195" x="4287838" y="5678488"/>
          <p14:tracePt t="46202" x="4303713" y="5678488"/>
          <p14:tracePt t="46210" x="4327525" y="5678488"/>
          <p14:tracePt t="46216" x="4343400" y="5678488"/>
          <p14:tracePt t="46224" x="4359275" y="5678488"/>
          <p14:tracePt t="46230" x="4375150" y="5678488"/>
          <p14:tracePt t="46240" x="4391025" y="5678488"/>
          <p14:tracePt t="46244" x="4414838" y="5678488"/>
          <p14:tracePt t="46251" x="4430713" y="5678488"/>
          <p14:tracePt t="46259" x="4446588" y="5678488"/>
          <p14:tracePt t="46271" x="4454525" y="5678488"/>
          <p14:tracePt t="46286" x="4470400" y="5678488"/>
          <p14:tracePt t="46291" x="4486275" y="5678488"/>
          <p14:tracePt t="46299" x="4494213" y="5678488"/>
          <p14:tracePt t="46305" x="4502150" y="5678488"/>
          <p14:tracePt t="46310" x="4510088" y="5678488"/>
          <p14:tracePt t="46316" x="4518025" y="5678488"/>
          <p14:tracePt t="46324" x="4533900" y="5678488"/>
          <p14:tracePt t="46331" x="4541838" y="5678488"/>
          <p14:tracePt t="46340" x="4549775" y="5678488"/>
          <p14:tracePt t="46345" x="4565650" y="5678488"/>
          <p14:tracePt t="46359" x="4573588" y="5678488"/>
          <p14:tracePt t="46366" x="4589463" y="5678488"/>
          <p14:tracePt t="46381" x="4597400" y="5678488"/>
          <p14:tracePt t="46389" x="4605338" y="5678488"/>
          <p14:tracePt t="46402" x="4613275" y="5678488"/>
          <p14:tracePt t="46411" x="4621213" y="5678488"/>
          <p14:tracePt t="48528" x="4668838" y="5678488"/>
          <p14:tracePt t="48535" x="4725988" y="5686425"/>
          <p14:tracePt t="48541" x="4797425" y="5694363"/>
          <p14:tracePt t="48549" x="4860925" y="5694363"/>
          <p14:tracePt t="48559" x="4948238" y="5710238"/>
          <p14:tracePt t="48564" x="5019675" y="5719763"/>
          <p14:tracePt t="48571" x="5075238" y="5735638"/>
          <p14:tracePt t="48578" x="5132388" y="5743575"/>
          <p14:tracePt t="48585" x="5203825" y="5767388"/>
          <p14:tracePt t="48592" x="5275263" y="5783263"/>
          <p14:tracePt t="48599" x="5346700" y="5791200"/>
          <p14:tracePt t="48608" x="5449888" y="5815013"/>
          <p14:tracePt t="48614" x="5538788" y="5830888"/>
          <p14:tracePt t="48621" x="5610225" y="5838825"/>
          <p14:tracePt t="48628" x="5697538" y="5854700"/>
          <p14:tracePt t="48635" x="5768975" y="5870575"/>
          <p14:tracePt t="48642" x="5880100" y="5894388"/>
          <p14:tracePt t="48649" x="6016625" y="5910263"/>
          <p14:tracePt t="48658" x="6151563" y="5918200"/>
          <p14:tracePt t="48663" x="6286500" y="5918200"/>
          <p14:tracePt t="48674" x="6303963" y="5918200"/>
          <p14:tracePt t="48679" x="6470650" y="5942013"/>
          <p14:tracePt t="48684" x="6589713" y="5957888"/>
          <p14:tracePt t="48692" x="6726238" y="5973763"/>
          <p14:tracePt t="48699" x="6861175" y="5973763"/>
          <p14:tracePt t="48708" x="6877050" y="5973763"/>
          <p14:tracePt t="48712" x="6996113" y="5981700"/>
          <p14:tracePt t="48721" x="7067550" y="5997575"/>
          <p14:tracePt t="48729" x="7156450" y="5997575"/>
          <p14:tracePt t="48734" x="7243763" y="5997575"/>
          <p14:tracePt t="48742" x="7331075" y="5997575"/>
          <p14:tracePt t="48749" x="7394575" y="5997575"/>
          <p14:tracePt t="48759" x="7466013" y="5997575"/>
          <p14:tracePt t="48764" x="7523163" y="5997575"/>
          <p14:tracePt t="48770" x="7554913" y="5997575"/>
          <p14:tracePt t="48778" x="7586663" y="5997575"/>
          <p14:tracePt t="48784" x="7610475" y="5989638"/>
          <p14:tracePt t="48791" x="7642225" y="5989638"/>
          <p14:tracePt t="48798" x="7666038" y="5989638"/>
          <p14:tracePt t="48807" x="7681913" y="5973763"/>
          <p14:tracePt t="48812" x="7721600" y="5973763"/>
          <p14:tracePt t="48819" x="7753350" y="5973763"/>
          <p14:tracePt t="48828" x="7777163" y="5973763"/>
          <p14:tracePt t="48834" x="7816850" y="5965825"/>
          <p14:tracePt t="48842" x="7856538" y="5965825"/>
          <p14:tracePt t="48848" x="7896225" y="5957888"/>
          <p14:tracePt t="48858" x="7953375" y="5949950"/>
          <p14:tracePt t="48863" x="7985125" y="5949950"/>
          <p14:tracePt t="48870" x="8024813" y="5949950"/>
          <p14:tracePt t="48877" x="8056563" y="5934075"/>
          <p14:tracePt t="48885" x="8080375" y="5926138"/>
          <p14:tracePt t="48892" x="8112125" y="5926138"/>
          <p14:tracePt t="48900" x="8128000" y="5926138"/>
          <p14:tracePt t="48908" x="8143875" y="5926138"/>
          <p14:tracePt t="48913" x="8159750" y="5926138"/>
          <p14:tracePt t="48919" x="8175625" y="5926138"/>
          <p14:tracePt t="48927" x="8199438" y="5918200"/>
          <p14:tracePt t="48934" x="8231188" y="5910263"/>
          <p14:tracePt t="48941" x="8247063" y="5910263"/>
          <p14:tracePt t="48948" x="8270875" y="5910263"/>
          <p14:tracePt t="48959" x="8302625" y="5910263"/>
          <p14:tracePt t="48964" x="8343900" y="5910263"/>
          <p14:tracePt t="48970" x="8367713" y="5910263"/>
          <p14:tracePt t="48977" x="8391525" y="5910263"/>
          <p14:tracePt t="48983" x="8431213" y="5902325"/>
          <p14:tracePt t="48992" x="8462963" y="5902325"/>
          <p14:tracePt t="48998" x="8486775" y="5902325"/>
          <p14:tracePt t="49009" x="8502650" y="5894388"/>
          <p14:tracePt t="49013" x="8518525" y="5894388"/>
          <p14:tracePt t="49020" x="8534400" y="5894388"/>
          <p14:tracePt t="49027" x="8566150" y="5894388"/>
          <p14:tracePt t="49033" x="8589963" y="5894388"/>
          <p14:tracePt t="49042" x="8621713" y="5894388"/>
          <p14:tracePt t="49048" x="8653463" y="5894388"/>
          <p14:tracePt t="49058" x="8724900" y="5878513"/>
          <p14:tracePt t="49063" x="8789988" y="5878513"/>
          <p14:tracePt t="49070" x="8861425" y="5878513"/>
          <p14:tracePt t="49078" x="8916988" y="5878513"/>
          <p14:tracePt t="49084" x="8980488" y="5878513"/>
          <p14:tracePt t="49094" x="9020175" y="5878513"/>
          <p14:tracePt t="49098" x="9059863" y="5878513"/>
          <p14:tracePt t="49109" x="9099550" y="5878513"/>
          <p14:tracePt t="49114" x="9131300" y="5878513"/>
          <p14:tracePt t="49119" x="9204325" y="5878513"/>
          <p14:tracePt t="49127" x="9275763" y="5870575"/>
          <p14:tracePt t="49134" x="9323388" y="5870575"/>
          <p14:tracePt t="49142" x="9394825" y="5854700"/>
          <p14:tracePt t="49148" x="9450388" y="5846763"/>
          <p14:tracePt t="49159" x="9505950" y="5846763"/>
          <p14:tracePt t="49164" x="9563100" y="5822950"/>
          <p14:tracePt t="49170" x="9602788" y="5815013"/>
          <p14:tracePt t="49178" x="9642475" y="5799138"/>
          <p14:tracePt t="49184" x="9713913" y="5775325"/>
          <p14:tracePt t="49191" x="9753600" y="5775325"/>
          <p14:tracePt t="49198" x="9809163" y="5759450"/>
          <p14:tracePt t="49207" x="9840913" y="5759450"/>
          <p14:tracePt t="49212" x="9880600" y="5743575"/>
          <p14:tracePt t="49219" x="9912350" y="5735638"/>
          <p14:tracePt t="49227" x="9952038" y="5735638"/>
          <p14:tracePt t="49233" x="9969500" y="5727700"/>
          <p14:tracePt t="49240" x="9985375" y="5719763"/>
          <p14:tracePt t="49247" x="10001250" y="5710238"/>
          <p14:tracePt t="49256" x="10017125" y="5702300"/>
          <p14:tracePt t="49261" x="10025063" y="5686425"/>
          <p14:tracePt t="49270" x="10048875" y="5654675"/>
          <p14:tracePt t="49278" x="10056813" y="5630863"/>
          <p14:tracePt t="49285" x="10072688" y="5599113"/>
          <p14:tracePt t="49292" x="10088563" y="5575300"/>
          <p14:tracePt t="49298" x="10096500" y="5543550"/>
          <p14:tracePt t="49308" x="10096500" y="5519738"/>
          <p14:tracePt t="49312" x="10104438" y="5495925"/>
          <p14:tracePt t="49320" x="10112375" y="5480050"/>
          <p14:tracePt t="49326" x="10112375" y="5456238"/>
          <p14:tracePt t="49333" x="10112375" y="5440363"/>
          <p14:tracePt t="49342" x="10112375" y="5424488"/>
          <p14:tracePt t="49348" x="10112375" y="5408613"/>
          <p14:tracePt t="49359" x="10112375" y="5392738"/>
          <p14:tracePt t="49363" x="10112375" y="5360988"/>
          <p14:tracePt t="49368" x="10112375" y="5345113"/>
          <p14:tracePt t="49378" x="10112375" y="5321300"/>
          <p14:tracePt t="49383" x="10104438" y="5289550"/>
          <p14:tracePt t="49391" x="10088563" y="5265738"/>
          <p14:tracePt t="49398" x="10080625" y="5232400"/>
          <p14:tracePt t="49409" x="10064750" y="5200650"/>
          <p14:tracePt t="49413" x="10040938" y="5160963"/>
          <p14:tracePt t="49419" x="10009188" y="5121275"/>
          <p14:tracePt t="49427" x="9977438" y="5089525"/>
          <p14:tracePt t="49434" x="9936163" y="5041900"/>
          <p14:tracePt t="49442" x="9888538" y="5002213"/>
          <p14:tracePt t="49448" x="9840913" y="4954588"/>
          <p14:tracePt t="49457" x="9777413" y="4891088"/>
          <p14:tracePt t="49461" x="9713913" y="4827588"/>
          <p14:tracePt t="49468" x="9666288" y="4762500"/>
          <p14:tracePt t="49476" x="9618663" y="4706938"/>
          <p14:tracePt t="49483" x="9586913" y="4659313"/>
          <p14:tracePt t="49491" x="9555163" y="4627563"/>
          <p14:tracePt t="49498" x="9521825" y="4587875"/>
          <p14:tracePt t="49507" x="9490075" y="4556125"/>
          <p14:tracePt t="49511" x="9466263" y="4524375"/>
          <p14:tracePt t="49518" x="9418638" y="4492625"/>
          <p14:tracePt t="49526" x="9355138" y="4460875"/>
          <p14:tracePt t="49532" x="9283700" y="4405313"/>
          <p14:tracePt t="49542" x="9204325" y="4373563"/>
          <p14:tracePt t="49548" x="9131300" y="4332288"/>
          <p14:tracePt t="49559" x="9059863" y="4308475"/>
          <p14:tracePt t="49563" x="9004300" y="4284663"/>
          <p14:tracePt t="49568" x="8909050" y="4260850"/>
          <p14:tracePt t="49576" x="8821738" y="4244975"/>
          <p14:tracePt t="49582" x="8732838" y="4237038"/>
          <p14:tracePt t="49592" x="8669338" y="4237038"/>
          <p14:tracePt t="49597" x="8597900" y="4237038"/>
          <p14:tracePt t="49609" x="8526463" y="4252913"/>
          <p14:tracePt t="49613" x="8447088" y="4276725"/>
          <p14:tracePt t="49618" x="8375650" y="4300538"/>
          <p14:tracePt t="49626" x="8286750" y="4324350"/>
          <p14:tracePt t="49633" x="8199438" y="4365625"/>
          <p14:tracePt t="49642" x="8120063" y="4389438"/>
          <p14:tracePt t="49648" x="8048625" y="4413250"/>
          <p14:tracePt t="49658" x="8008938" y="4421188"/>
          <p14:tracePt t="49662" x="7969250" y="4445000"/>
          <p14:tracePt t="49669" x="7937500" y="4445000"/>
          <p14:tracePt t="49676" x="7912100" y="4460875"/>
          <p14:tracePt t="49683" x="7880350" y="4460875"/>
          <p14:tracePt t="49692" x="7856538" y="4468813"/>
          <p14:tracePt t="49698" x="7840663" y="4484688"/>
          <p14:tracePt t="49708" x="7808913" y="4484688"/>
          <p14:tracePt t="49712" x="7769225" y="4492625"/>
          <p14:tracePt t="49718" x="7729538" y="4500563"/>
          <p14:tracePt t="49727" x="7673975" y="4524375"/>
          <p14:tracePt t="49732" x="7634288" y="4556125"/>
          <p14:tracePt t="49742" x="7570788" y="4595813"/>
          <p14:tracePt t="49748" x="7513638" y="4627563"/>
          <p14:tracePt t="49754" x="7466013" y="4659313"/>
          <p14:tracePt t="49763" x="7426325" y="4691063"/>
          <p14:tracePt t="49768" x="7402513" y="4722813"/>
          <p14:tracePt t="49776" x="7378700" y="4738688"/>
          <p14:tracePt t="49782" x="7354888" y="4762500"/>
          <p14:tracePt t="49790" x="7346950" y="4778375"/>
          <p14:tracePt t="49796" x="7331075" y="4794250"/>
          <p14:tracePt t="49803" x="7323138" y="4811713"/>
          <p14:tracePt t="49811" x="7315200" y="4819650"/>
          <p14:tracePt t="49818" x="7315200" y="4835525"/>
          <p14:tracePt t="49826" x="7307263" y="4851400"/>
          <p14:tracePt t="49831" x="7299325" y="4867275"/>
          <p14:tracePt t="49840" x="7299325" y="4891088"/>
          <p14:tracePt t="49846" x="7299325" y="4914900"/>
          <p14:tracePt t="49854" x="7299325" y="4930775"/>
          <p14:tracePt t="49861" x="7299325" y="4970463"/>
          <p14:tracePt t="49868" x="7299325" y="5010150"/>
          <p14:tracePt t="49877" x="7299325" y="5057775"/>
          <p14:tracePt t="49883" x="7299325" y="5113338"/>
          <p14:tracePt t="49892" x="7299325" y="5145088"/>
          <p14:tracePt t="49897" x="7307263" y="5184775"/>
          <p14:tracePt t="49904" x="7323138" y="5224463"/>
          <p14:tracePt t="49911" x="7331075" y="5256213"/>
          <p14:tracePt t="49918" x="7346950" y="5297488"/>
          <p14:tracePt t="49928" x="7370763" y="5329238"/>
          <p14:tracePt t="49933" x="7402513" y="5368925"/>
          <p14:tracePt t="49943" x="7434263" y="5408613"/>
          <p14:tracePt t="49948" x="7466013" y="5456238"/>
          <p14:tracePt t="49954" x="7473950" y="5472113"/>
          <p14:tracePt t="49962" x="7523163" y="5527675"/>
          <p14:tracePt t="49968" x="7554913" y="5575300"/>
          <p14:tracePt t="49976" x="7586663" y="5630863"/>
          <p14:tracePt t="49982" x="7634288" y="5662613"/>
          <p14:tracePt t="49992" x="7666038" y="5710238"/>
          <p14:tracePt t="49997" x="7713663" y="5743575"/>
          <p14:tracePt t="50004" x="7769225" y="5791200"/>
          <p14:tracePt t="50011" x="7816850" y="5822950"/>
          <p14:tracePt t="50019" x="7912100" y="5894388"/>
          <p14:tracePt t="50026" x="8001000" y="5934075"/>
          <p14:tracePt t="50032" x="8112125" y="5981700"/>
          <p14:tracePt t="50041" x="8183563" y="6021388"/>
          <p14:tracePt t="50047" x="8255000" y="6045200"/>
          <p14:tracePt t="50054" x="8294688" y="6061075"/>
          <p14:tracePt t="50061" x="8335963" y="6076950"/>
          <p14:tracePt t="50068" x="8375650" y="6084888"/>
          <p14:tracePt t="50076" x="8415338" y="6100763"/>
          <p14:tracePt t="50082" x="8455025" y="6108700"/>
          <p14:tracePt t="50092" x="8526463" y="6116638"/>
          <p14:tracePt t="50098" x="8629650" y="6116638"/>
          <p14:tracePt t="50104" x="8750300" y="6116638"/>
          <p14:tracePt t="50111" x="8853488" y="6100763"/>
          <p14:tracePt t="50118" x="8940800" y="6084888"/>
          <p14:tracePt t="50124" x="9012238" y="6076950"/>
          <p14:tracePt t="50130" x="9099550" y="6053138"/>
          <p14:tracePt t="50141" x="9196388" y="6013450"/>
          <p14:tracePt t="50146" x="9315450" y="5973763"/>
          <p14:tracePt t="50153" x="9410700" y="5949950"/>
          <p14:tracePt t="50161" x="9482138" y="5910263"/>
          <p14:tracePt t="50166" x="9563100" y="5870575"/>
          <p14:tracePt t="50174" x="9602788" y="5838825"/>
          <p14:tracePt t="50181" x="9682163" y="5783263"/>
          <p14:tracePt t="50189" x="9721850" y="5751513"/>
          <p14:tracePt t="50195" x="9745663" y="5735638"/>
          <p14:tracePt t="50203" x="9864725" y="5662613"/>
          <p14:tracePt t="50211" x="9928225" y="5614988"/>
          <p14:tracePt t="50217" x="9985375" y="5575300"/>
          <p14:tracePt t="50224" x="10017125" y="5543550"/>
          <p14:tracePt t="50230" x="10048875" y="5519738"/>
          <p14:tracePt t="50240" x="10072688" y="5487988"/>
          <p14:tracePt t="50245" x="10104438" y="5456238"/>
          <p14:tracePt t="50252" x="10120313" y="5432425"/>
          <p14:tracePt t="50261" x="10144125" y="5408613"/>
          <p14:tracePt t="50268" x="10152063" y="5384800"/>
          <p14:tracePt t="50276" x="10160000" y="5368925"/>
          <p14:tracePt t="50282" x="10160000" y="5337175"/>
          <p14:tracePt t="50292" x="10160000" y="5313363"/>
          <p14:tracePt t="50297" x="10152063" y="5297488"/>
          <p14:tracePt t="50302" x="10136188" y="5256213"/>
          <p14:tracePt t="50312" x="10120313" y="5224463"/>
          <p14:tracePt t="50318" x="10088563" y="5184775"/>
          <p14:tracePt t="50325" x="10056813" y="5121275"/>
          <p14:tracePt t="50331" x="10001250" y="5065713"/>
          <p14:tracePt t="50343" x="9952038" y="5002213"/>
          <p14:tracePt t="50347" x="9912350" y="4954588"/>
          <p14:tracePt t="50362" x="9832975" y="4867275"/>
          <p14:tracePt t="50368" x="9777413" y="4803775"/>
          <p14:tracePt t="50375" x="9745663" y="4762500"/>
          <p14:tracePt t="50382" x="9721850" y="4730750"/>
          <p14:tracePt t="50393" x="9674225" y="4683125"/>
          <p14:tracePt t="50396" x="9626600" y="4651375"/>
          <p14:tracePt t="50402" x="9555163" y="4603750"/>
          <p14:tracePt t="50410" x="9474200" y="4564063"/>
          <p14:tracePt t="50420" x="9402763" y="4524375"/>
          <p14:tracePt t="50426" x="9323388" y="4484688"/>
          <p14:tracePt t="50433" x="9283700" y="4468813"/>
          <p14:tracePt t="50441" x="9228138" y="4452938"/>
          <p14:tracePt t="50445" x="9172575" y="4445000"/>
          <p14:tracePt t="50452" x="9099550" y="4421188"/>
          <p14:tracePt t="50460" x="8948738" y="4405313"/>
          <p14:tracePt t="50466" x="8789988" y="4389438"/>
          <p14:tracePt t="50474" x="8653463" y="4389438"/>
          <p14:tracePt t="50481" x="8518525" y="4397375"/>
          <p14:tracePt t="50491" x="8383588" y="4413250"/>
          <p14:tracePt t="50496" x="8215313" y="4437063"/>
          <p14:tracePt t="50501" x="8056563" y="4468813"/>
          <p14:tracePt t="50510" x="7937500" y="4492625"/>
          <p14:tracePt t="50516" x="7864475" y="4508500"/>
          <p14:tracePt t="50524" x="7808913" y="4516438"/>
          <p14:tracePt t="50531" x="7753350" y="4540250"/>
          <p14:tracePt t="50541" x="7713663" y="4548188"/>
          <p14:tracePt t="50546" x="7658100" y="4572000"/>
          <p14:tracePt t="50552" x="7578725" y="4611688"/>
          <p14:tracePt t="50560" x="7523163" y="4635500"/>
          <p14:tracePt t="50566" x="7442200" y="4683125"/>
          <p14:tracePt t="50575" x="7386638" y="4730750"/>
          <p14:tracePt t="50581" x="7339013" y="4770438"/>
          <p14:tracePt t="50592" x="7307263" y="4811713"/>
          <p14:tracePt t="50596" x="7259638" y="4859338"/>
          <p14:tracePt t="50603" x="7235825" y="4914900"/>
          <p14:tracePt t="50610" x="7204075" y="4962525"/>
          <p14:tracePt t="50618" x="7180263" y="5002213"/>
          <p14:tracePt t="50626" x="7172325" y="5041900"/>
          <p14:tracePt t="50631" x="7156450" y="5073650"/>
          <p14:tracePt t="50638" x="7156450" y="5089525"/>
          <p14:tracePt t="50647" x="7148513" y="5089525"/>
          <p14:tracePt t="50653" x="7140575" y="5097463"/>
          <p14:tracePt t="50659" x="7140575" y="5105400"/>
          <p14:tracePt t="50667" x="7132638" y="5105400"/>
          <p14:tracePt t="50933" x="7148513" y="5033963"/>
          <p14:tracePt t="50942" x="7172325" y="4819650"/>
          <p14:tracePt t="50949" x="7219950" y="4460875"/>
          <p14:tracePt t="50955" x="7235825" y="3998913"/>
          <p14:tracePt t="50962" x="7235825" y="3449638"/>
          <p14:tracePt t="50972" x="7235825" y="2755900"/>
          <p14:tracePt t="50980" x="7196138" y="2198688"/>
          <p14:tracePt t="50986" x="7148513" y="1425575"/>
          <p14:tracePt t="50991" x="7148513" y="596900"/>
        </p14:tracePtLst>
      </p14:laserTraceLst>
    </p:ext>
  </p:extLs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14414F-6716-194B-98A1-E89797DBA0C3}"/>
              </a:ext>
            </a:extLst>
          </p:cNvPr>
          <p:cNvSpPr>
            <a:spLocks noGrp="1"/>
          </p:cNvSpPr>
          <p:nvPr>
            <p:ph type="title"/>
          </p:nvPr>
        </p:nvSpPr>
        <p:spPr>
          <a:xfrm>
            <a:off x="1141412" y="99849"/>
            <a:ext cx="9905998" cy="800653"/>
          </a:xfrm>
        </p:spPr>
        <p:txBody>
          <a:bodyPr/>
          <a:lstStyle/>
          <a:p>
            <a:r>
              <a:rPr lang="en-US" dirty="0"/>
              <a:t>Demonstration </a:t>
            </a:r>
          </a:p>
        </p:txBody>
      </p:sp>
      <p:sp>
        <p:nvSpPr>
          <p:cNvPr id="6" name="Content Placeholder 5">
            <a:extLst>
              <a:ext uri="{FF2B5EF4-FFF2-40B4-BE49-F238E27FC236}">
                <a16:creationId xmlns:a16="http://schemas.microsoft.com/office/drawing/2014/main" id="{F609D64E-D278-68CF-65EB-FEE808343C5A}"/>
              </a:ext>
            </a:extLst>
          </p:cNvPr>
          <p:cNvSpPr>
            <a:spLocks noGrp="1"/>
          </p:cNvSpPr>
          <p:nvPr>
            <p:ph idx="1"/>
          </p:nvPr>
        </p:nvSpPr>
        <p:spPr>
          <a:xfrm>
            <a:off x="1141412" y="6127530"/>
            <a:ext cx="9905999" cy="630621"/>
          </a:xfrm>
        </p:spPr>
        <p:txBody>
          <a:bodyPr>
            <a:normAutofit fontScale="70000" lnSpcReduction="20000"/>
          </a:bodyPr>
          <a:lstStyle/>
          <a:p>
            <a:pPr marL="0" indent="0">
              <a:buNone/>
            </a:pPr>
            <a:r>
              <a:rPr lang="en-US" dirty="0"/>
              <a:t>I will now demonstrate codes for Final_Test3 and Final_Test5 so you are able to see the type graph as well as the final improvements.</a:t>
            </a:r>
          </a:p>
        </p:txBody>
      </p:sp>
      <p:pic>
        <p:nvPicPr>
          <p:cNvPr id="18" name="Screen Recording 17">
            <a:hlinkClick r:id="" action="ppaction://media"/>
            <a:extLst>
              <a:ext uri="{FF2B5EF4-FFF2-40B4-BE49-F238E27FC236}">
                <a16:creationId xmlns:a16="http://schemas.microsoft.com/office/drawing/2014/main" id="{9EF5E877-F264-D6E7-96B7-1F5813C539B5}"/>
              </a:ext>
            </a:extLst>
          </p:cNvPr>
          <p:cNvPicPr>
            <a:picLocks noChangeAspect="1"/>
          </p:cNvPicPr>
          <p:nvPr>
            <a:videoFile r:link="rId1"/>
            <p:extLst>
              <p:ext uri="{DAA4B4D4-6D71-4841-9C94-3DE7FCFB9230}">
                <p14:media xmlns:p14="http://schemas.microsoft.com/office/powerpoint/2010/main" r:embed="rId2">
                  <p14:trim st="1863" end="2724.2"/>
                </p14:media>
              </p:ext>
            </p:extLst>
          </p:nvPr>
        </p:nvPicPr>
        <p:blipFill>
          <a:blip r:embed="rId7"/>
          <a:stretch>
            <a:fillRect/>
          </a:stretch>
        </p:blipFill>
        <p:spPr>
          <a:xfrm>
            <a:off x="2031998" y="720725"/>
            <a:ext cx="8124825" cy="5416550"/>
          </a:xfrm>
          <a:prstGeom prst="rect">
            <a:avLst/>
          </a:prstGeom>
        </p:spPr>
      </p:pic>
      <p:pic>
        <p:nvPicPr>
          <p:cNvPr id="28" name="Audio 27">
            <a:hlinkClick r:id="" action="ppaction://media"/>
            <a:extLst>
              <a:ext uri="{FF2B5EF4-FFF2-40B4-BE49-F238E27FC236}">
                <a16:creationId xmlns:a16="http://schemas.microsoft.com/office/drawing/2014/main" id="{DFED6A14-B2CA-B275-23D7-8D10886B2E0C}"/>
              </a:ext>
            </a:extLst>
          </p:cNvPr>
          <p:cNvPicPr>
            <a:picLocks noChangeAspect="1"/>
          </p:cNvPicPr>
          <p:nvPr>
            <a:audioFile r:link="rId4"/>
            <p:extLst>
              <p:ext uri="{DAA4B4D4-6D71-4841-9C94-3DE7FCFB9230}">
                <p14:media xmlns:p14="http://schemas.microsoft.com/office/powerpoint/2010/main" r:embed="rId3"/>
              </p:ext>
            </p:extLst>
          </p:nvPr>
        </p:nvPicPr>
        <p:blipFill>
          <a:blip r:embed="rId8"/>
          <a:srcRect l="-287500" t="-287500" r="-287500" b="-28750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866816246"/>
      </p:ext>
    </p:extLst>
  </p:cSld>
  <p:clrMapOvr>
    <a:masterClrMapping/>
  </p:clrMapOvr>
  <mc:AlternateContent xmlns:mc="http://schemas.openxmlformats.org/markup-compatibility/2006" xmlns:p14="http://schemas.microsoft.com/office/powerpoint/2010/main">
    <mc:Choice Requires="p14">
      <p:transition spd="slow" p14:dur="2000" advTm="358"/>
    </mc:Choice>
    <mc:Fallback xmlns="">
      <p:transition spd="slow" advTm="35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8"/>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77504"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18"/>
                </p:tgtEl>
              </p:cMediaNode>
            </p:video>
            <p:seq concurrent="1" nextAc="seek">
              <p:cTn id="12" restart="whenNotActive" fill="hold" evtFilter="cancelBubble" nodeType="interactiveSeq">
                <p:stCondLst>
                  <p:cond evt="onClick" delay="0">
                    <p:tgtEl>
                      <p:spTgt spid="18"/>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18"/>
                                        </p:tgtEl>
                                      </p:cBhvr>
                                    </p:cmd>
                                  </p:childTnLst>
                                </p:cTn>
                              </p:par>
                            </p:childTnLst>
                          </p:cTn>
                        </p:par>
                      </p:childTnLst>
                    </p:cTn>
                  </p:par>
                </p:childTnLst>
              </p:cTn>
              <p:nextCondLst>
                <p:cond evt="onClick" delay="0">
                  <p:tgtEl>
                    <p:spTgt spid="18"/>
                  </p:tgtEl>
                </p:cond>
              </p:nextCondLst>
            </p:seq>
            <p:audio isNarration="1">
              <p:cMediaNode vol="80000" showWhenStopped="0">
                <p:cTn id="17" fill="hold" display="0">
                  <p:stCondLst>
                    <p:cond delay="indefinite"/>
                  </p:stCondLst>
                  <p:endCondLst>
                    <p:cond evt="onStopAudio" delay="0">
                      <p:tgtEl>
                        <p:sldTgt/>
                      </p:tgtEl>
                    </p:cond>
                  </p:endCondLst>
                </p:cTn>
                <p:tgtEl>
                  <p:spTgt spid="28"/>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B6CE4-2B13-4715-B5B2-615A55922CA1}"/>
              </a:ext>
            </a:extLst>
          </p:cNvPr>
          <p:cNvSpPr>
            <a:spLocks noGrp="1"/>
          </p:cNvSpPr>
          <p:nvPr>
            <p:ph type="title"/>
          </p:nvPr>
        </p:nvSpPr>
        <p:spPr/>
        <p:txBody>
          <a:bodyPr>
            <a:normAutofit/>
          </a:bodyPr>
          <a:lstStyle/>
          <a:p>
            <a:r>
              <a:rPr lang="en-US" sz="4400" dirty="0">
                <a:latin typeface="Rockwell" panose="02060603020205020403" pitchFamily="18" charset="0"/>
              </a:rPr>
              <a:t>conclusion</a:t>
            </a:r>
          </a:p>
        </p:txBody>
      </p:sp>
      <p:sp>
        <p:nvSpPr>
          <p:cNvPr id="3" name="Content Placeholder 2">
            <a:extLst>
              <a:ext uri="{FF2B5EF4-FFF2-40B4-BE49-F238E27FC236}">
                <a16:creationId xmlns:a16="http://schemas.microsoft.com/office/drawing/2014/main" id="{143F5361-68C0-4BF5-80C8-F1E7BF92B2DB}"/>
              </a:ext>
            </a:extLst>
          </p:cNvPr>
          <p:cNvSpPr>
            <a:spLocks noGrp="1"/>
          </p:cNvSpPr>
          <p:nvPr>
            <p:ph idx="1"/>
          </p:nvPr>
        </p:nvSpPr>
        <p:spPr>
          <a:xfrm>
            <a:off x="1141413" y="1966457"/>
            <a:ext cx="9905999" cy="4608513"/>
          </a:xfrm>
        </p:spPr>
        <p:txBody>
          <a:bodyPr vert="horz" lIns="91440" tIns="45720" rIns="91440" bIns="45720" rtlCol="0" anchor="t">
            <a:normAutofit/>
          </a:bodyPr>
          <a:lstStyle/>
          <a:p>
            <a:pPr lvl="0"/>
            <a:r>
              <a:rPr lang="en-US" dirty="0">
                <a:latin typeface="Tahoma" panose="020B0604030504040204" pitchFamily="34" charset="0"/>
                <a:ea typeface="Tahoma" panose="020B0604030504040204" pitchFamily="34" charset="0"/>
                <a:cs typeface="Tahoma" panose="020B0604030504040204" pitchFamily="34" charset="0"/>
              </a:rPr>
              <a:t>According to multiple medical references, more than two people die of skin cancer in the U.S. every hour. However, when detected early, the 5-year survival rate for melanoma is 99 percent.</a:t>
            </a:r>
          </a:p>
          <a:p>
            <a:pPr lvl="0"/>
            <a:r>
              <a:rPr lang="en-US" dirty="0">
                <a:latin typeface="Tahoma" panose="020B0604030504040204" pitchFamily="34" charset="0"/>
                <a:ea typeface="Tahoma" panose="020B0604030504040204" pitchFamily="34" charset="0"/>
                <a:cs typeface="Tahoma" panose="020B0604030504040204" pitchFamily="34" charset="0"/>
              </a:rPr>
              <a:t>My contribution to Skin Cancer AI detection includes making CNNs more user friendly and combining the CNNs to improve the information given to the user.</a:t>
            </a:r>
          </a:p>
          <a:p>
            <a:pPr lvl="0"/>
            <a:r>
              <a:rPr lang="en-US" dirty="0">
                <a:latin typeface="Tahoma" panose="020B0604030504040204" pitchFamily="34" charset="0"/>
                <a:ea typeface="Tahoma" panose="020B0604030504040204" pitchFamily="34" charset="0"/>
                <a:cs typeface="Tahoma" panose="020B0604030504040204" pitchFamily="34" charset="0"/>
              </a:rPr>
              <a:t>Using AI for early diagnosis in skin cancer detection, has the potential to further the development of the medical field and ability to save millions of lives.</a:t>
            </a:r>
          </a:p>
        </p:txBody>
      </p:sp>
    </p:spTree>
    <p:extLst>
      <p:ext uri="{BB962C8B-B14F-4D97-AF65-F5344CB8AC3E}">
        <p14:creationId xmlns:p14="http://schemas.microsoft.com/office/powerpoint/2010/main" val="1902613301"/>
      </p:ext>
    </p:extLst>
  </p:cSld>
  <p:clrMapOvr>
    <a:masterClrMapping/>
  </p:clrMapOvr>
  <mc:AlternateContent xmlns:mc="http://schemas.openxmlformats.org/markup-compatibility/2006" xmlns:p14="http://schemas.microsoft.com/office/powerpoint/2010/main">
    <mc:Choice Requires="p14">
      <p:transition spd="slow" p14:dur="2000" advTm="51720"/>
    </mc:Choice>
    <mc:Fallback xmlns="">
      <p:transition spd="slow" advTm="51720"/>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29E86-791B-33AD-9141-5E2CEA26E0E1}"/>
              </a:ext>
            </a:extLst>
          </p:cNvPr>
          <p:cNvSpPr>
            <a:spLocks noGrp="1"/>
          </p:cNvSpPr>
          <p:nvPr>
            <p:ph type="title"/>
          </p:nvPr>
        </p:nvSpPr>
        <p:spPr/>
        <p:txBody>
          <a:bodyPr/>
          <a:lstStyle/>
          <a:p>
            <a:r>
              <a:rPr lang="en-US" dirty="0"/>
              <a:t>Works Cited - Midterm</a:t>
            </a:r>
          </a:p>
        </p:txBody>
      </p:sp>
      <p:sp>
        <p:nvSpPr>
          <p:cNvPr id="3" name="Content Placeholder 2">
            <a:extLst>
              <a:ext uri="{FF2B5EF4-FFF2-40B4-BE49-F238E27FC236}">
                <a16:creationId xmlns:a16="http://schemas.microsoft.com/office/drawing/2014/main" id="{D0AFE1B3-422A-67AD-4B56-86B210626FF0}"/>
              </a:ext>
            </a:extLst>
          </p:cNvPr>
          <p:cNvSpPr>
            <a:spLocks noGrp="1"/>
          </p:cNvSpPr>
          <p:nvPr>
            <p:ph idx="1"/>
          </p:nvPr>
        </p:nvSpPr>
        <p:spPr>
          <a:xfrm>
            <a:off x="1141412" y="2055513"/>
            <a:ext cx="9905999" cy="4336371"/>
          </a:xfrm>
        </p:spPr>
        <p:txBody>
          <a:bodyPr>
            <a:normAutofit fontScale="62500" lnSpcReduction="20000"/>
          </a:bodyPr>
          <a:lstStyle/>
          <a:p>
            <a:pPr marL="457200" indent="-457200">
              <a:spcAft>
                <a:spcPts val="1200"/>
              </a:spcAft>
              <a:buNone/>
            </a:pPr>
            <a:r>
              <a:rPr lang="en-US" sz="3000" dirty="0">
                <a:effectLst/>
              </a:rPr>
              <a:t>Adminmdh, and Adminmdh. “Types of Skin Cancers: Dermatologist Woodlands: Houston: Katy Texas.” </a:t>
            </a:r>
            <a:r>
              <a:rPr lang="en-US" sz="3000" i="1" dirty="0">
                <a:effectLst/>
              </a:rPr>
              <a:t>Dermatologist Houston Texas | The Woodlands</a:t>
            </a:r>
            <a:r>
              <a:rPr lang="en-US" sz="3000" dirty="0">
                <a:effectLst/>
              </a:rPr>
              <a:t>, 1 Sept. 2017, https://mohsdermhouston.com/types-of-skin-cancers/. </a:t>
            </a:r>
          </a:p>
          <a:p>
            <a:pPr marL="457200" indent="-457200">
              <a:spcAft>
                <a:spcPts val="1200"/>
              </a:spcAft>
              <a:buNone/>
            </a:pPr>
            <a:r>
              <a:rPr lang="en-US" sz="3000" dirty="0">
                <a:effectLst/>
              </a:rPr>
              <a:t>Esteva, Andre, et al. “Dermatologist-Level Classification of Skin Cancer with Deep Neural Networks.” </a:t>
            </a:r>
            <a:r>
              <a:rPr lang="en-US" sz="3000" i="1" dirty="0">
                <a:effectLst/>
              </a:rPr>
              <a:t>Nature News</a:t>
            </a:r>
            <a:r>
              <a:rPr lang="en-US" sz="3000" dirty="0">
                <a:effectLst/>
              </a:rPr>
              <a:t>, Nature Publishing Group, 25 Jan. 2017, https://www.nature.com/articles/nature21056. </a:t>
            </a:r>
          </a:p>
          <a:p>
            <a:pPr marL="457200" indent="-457200">
              <a:spcAft>
                <a:spcPts val="1200"/>
              </a:spcAft>
              <a:buNone/>
            </a:pPr>
            <a:r>
              <a:rPr lang="en-US" sz="3000" dirty="0">
                <a:effectLst/>
              </a:rPr>
              <a:t>Esteva, Andre. “Skin Cancer Classification with Deep Learning.” </a:t>
            </a:r>
            <a:r>
              <a:rPr lang="en-US" sz="3000" i="1" dirty="0">
                <a:effectLst/>
              </a:rPr>
              <a:t>Dermatologist-Level Classification of Skin Cancer with Deep Neural Networks</a:t>
            </a:r>
            <a:r>
              <a:rPr lang="en-US" sz="3000" dirty="0">
                <a:effectLst/>
              </a:rPr>
              <a:t>, https://cs.stanford.edu/people/esteva/nature/. </a:t>
            </a:r>
          </a:p>
          <a:p>
            <a:pPr marL="457200" indent="-457200">
              <a:spcAft>
                <a:spcPts val="1200"/>
              </a:spcAft>
              <a:buNone/>
            </a:pPr>
            <a:r>
              <a:rPr lang="en-US" sz="3000" dirty="0">
                <a:effectLst/>
              </a:rPr>
              <a:t>Messier-16. “Messier-16/Skinskan: $10,000 Grand Prize Winner - International Health Ai Hackathon Project - Skin Cancer Recognition App.” </a:t>
            </a:r>
            <a:r>
              <a:rPr lang="en-US" sz="3000" i="1" dirty="0">
                <a:effectLst/>
              </a:rPr>
              <a:t>GitHub</a:t>
            </a:r>
            <a:r>
              <a:rPr lang="en-US" sz="3000" dirty="0">
                <a:effectLst/>
              </a:rPr>
              <a:t>, 2019, https://github.com/Messier-16/Skinskan. </a:t>
            </a:r>
          </a:p>
          <a:p>
            <a:pPr marL="0" indent="0">
              <a:buNone/>
            </a:pPr>
            <a:endParaRPr lang="en-US" dirty="0"/>
          </a:p>
        </p:txBody>
      </p:sp>
    </p:spTree>
    <p:extLst>
      <p:ext uri="{BB962C8B-B14F-4D97-AF65-F5344CB8AC3E}">
        <p14:creationId xmlns:p14="http://schemas.microsoft.com/office/powerpoint/2010/main" val="2335498697"/>
      </p:ext>
    </p:extLst>
  </p:cSld>
  <p:clrMapOvr>
    <a:masterClrMapping/>
  </p:clrMapOvr>
  <mc:AlternateContent xmlns:mc="http://schemas.openxmlformats.org/markup-compatibility/2006" xmlns:p14="http://schemas.microsoft.com/office/powerpoint/2010/main">
    <mc:Choice Requires="p14">
      <p:transition spd="slow" p14:dur="2000" advTm="3901"/>
    </mc:Choice>
    <mc:Fallback xmlns="">
      <p:transition spd="slow" advTm="3901"/>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29E86-791B-33AD-9141-5E2CEA26E0E1}"/>
              </a:ext>
            </a:extLst>
          </p:cNvPr>
          <p:cNvSpPr>
            <a:spLocks noGrp="1"/>
          </p:cNvSpPr>
          <p:nvPr>
            <p:ph type="title"/>
          </p:nvPr>
        </p:nvSpPr>
        <p:spPr/>
        <p:txBody>
          <a:bodyPr/>
          <a:lstStyle/>
          <a:p>
            <a:r>
              <a:rPr lang="en-US" dirty="0"/>
              <a:t>Works Cited – Additional for Final</a:t>
            </a:r>
          </a:p>
        </p:txBody>
      </p:sp>
      <p:sp>
        <p:nvSpPr>
          <p:cNvPr id="3" name="Content Placeholder 2">
            <a:extLst>
              <a:ext uri="{FF2B5EF4-FFF2-40B4-BE49-F238E27FC236}">
                <a16:creationId xmlns:a16="http://schemas.microsoft.com/office/drawing/2014/main" id="{D0AFE1B3-422A-67AD-4B56-86B210626FF0}"/>
              </a:ext>
            </a:extLst>
          </p:cNvPr>
          <p:cNvSpPr>
            <a:spLocks noGrp="1"/>
          </p:cNvSpPr>
          <p:nvPr>
            <p:ph idx="1"/>
          </p:nvPr>
        </p:nvSpPr>
        <p:spPr>
          <a:xfrm>
            <a:off x="1141412" y="2055513"/>
            <a:ext cx="9905999" cy="4336371"/>
          </a:xfrm>
        </p:spPr>
        <p:txBody>
          <a:bodyPr>
            <a:normAutofit fontScale="85000" lnSpcReduction="20000"/>
          </a:bodyPr>
          <a:lstStyle/>
          <a:p>
            <a:pPr marL="457200" indent="-457200">
              <a:buNone/>
            </a:pPr>
            <a:r>
              <a:rPr lang="en-US" dirty="0">
                <a:effectLst/>
              </a:rPr>
              <a:t>“Find and Share Research.” </a:t>
            </a:r>
            <a:r>
              <a:rPr lang="en-US" i="1" dirty="0">
                <a:effectLst/>
              </a:rPr>
              <a:t>ResearchGate</a:t>
            </a:r>
            <a:r>
              <a:rPr lang="en-US" dirty="0">
                <a:effectLst/>
              </a:rPr>
              <a:t>, https://www.researchgate.net/. </a:t>
            </a:r>
          </a:p>
          <a:p>
            <a:pPr marL="457200" indent="-457200">
              <a:buNone/>
            </a:pPr>
            <a:r>
              <a:rPr lang="en-US" dirty="0">
                <a:effectLst/>
              </a:rPr>
              <a:t>Marks, Julie Lynn, et al. “What Are the Different Types of Skin Cancer?” </a:t>
            </a:r>
            <a:r>
              <a:rPr lang="en-US" i="1" dirty="0">
                <a:effectLst/>
              </a:rPr>
              <a:t>EverydayHealth.com</a:t>
            </a:r>
            <a:r>
              <a:rPr lang="en-US" dirty="0">
                <a:effectLst/>
              </a:rPr>
              <a:t>, https://www.everydayhealth.com/skin-cancer/what-are-the-different-types-of-skin-cancer/. </a:t>
            </a:r>
          </a:p>
          <a:p>
            <a:pPr marL="457200" indent="-457200">
              <a:buNone/>
            </a:pPr>
            <a:r>
              <a:rPr lang="en-US" dirty="0">
                <a:effectLst/>
              </a:rPr>
              <a:t>Sidhu, Akaash, and Mandy Gu. “Akaashsidhu/Skin-Cancer-Classification: This Project Aims to Use a Convolutional Neural Network (CNN) to Classify 7 Classes of Skin Lesions.” </a:t>
            </a:r>
            <a:r>
              <a:rPr lang="en-US" i="1" dirty="0">
                <a:effectLst/>
              </a:rPr>
              <a:t>GitHub</a:t>
            </a:r>
            <a:r>
              <a:rPr lang="en-US" dirty="0">
                <a:effectLst/>
              </a:rPr>
              <a:t>, 5 Apr. 2020, https://github.com/akaashsidhu/Skin-Cancer-Classification. </a:t>
            </a:r>
          </a:p>
          <a:p>
            <a:pPr marL="457200" indent="-457200">
              <a:buNone/>
            </a:pPr>
            <a:r>
              <a:rPr lang="en-US" dirty="0" err="1">
                <a:effectLst/>
              </a:rPr>
              <a:t>Suleee</a:t>
            </a:r>
            <a:r>
              <a:rPr lang="en-US" dirty="0">
                <a:effectLst/>
              </a:rPr>
              <a:t>, and David Soto. “</a:t>
            </a:r>
            <a:r>
              <a:rPr lang="en-US" dirty="0" err="1">
                <a:effectLst/>
              </a:rPr>
              <a:t>Suleee</a:t>
            </a:r>
            <a:r>
              <a:rPr lang="en-US" dirty="0">
                <a:effectLst/>
              </a:rPr>
              <a:t>-Ai/Skin-Cancer-Detection-Using-CNN-Classifier: This Project Uses Convolutional Neural Network (CNN) to Detect Malignant Skin Cancer Moles.” </a:t>
            </a:r>
            <a:r>
              <a:rPr lang="en-US" i="1" dirty="0">
                <a:effectLst/>
              </a:rPr>
              <a:t>GitHub</a:t>
            </a:r>
            <a:r>
              <a:rPr lang="en-US" dirty="0">
                <a:effectLst/>
              </a:rPr>
              <a:t>, 9 Dec. 2020, https://github.com/SULEEE-AI/Skin-Cancer-Detection-using-CNN-Classifier. </a:t>
            </a:r>
          </a:p>
          <a:p>
            <a:pPr marL="457200" indent="-457200">
              <a:buNone/>
            </a:pPr>
            <a:r>
              <a:rPr lang="en-US" dirty="0" err="1">
                <a:effectLst/>
              </a:rPr>
              <a:t>Tejwani</a:t>
            </a:r>
            <a:r>
              <a:rPr lang="en-US" dirty="0">
                <a:effectLst/>
              </a:rPr>
              <a:t>, Prashant </a:t>
            </a:r>
            <a:r>
              <a:rPr lang="en-US" dirty="0" err="1">
                <a:effectLst/>
              </a:rPr>
              <a:t>Jeswani</a:t>
            </a:r>
            <a:r>
              <a:rPr lang="en-US" dirty="0">
                <a:effectLst/>
              </a:rPr>
              <a:t>. “Models.” </a:t>
            </a:r>
            <a:r>
              <a:rPr lang="en-US" i="1" dirty="0">
                <a:effectLst/>
              </a:rPr>
              <a:t>Kaggle</a:t>
            </a:r>
            <a:r>
              <a:rPr lang="en-US" dirty="0">
                <a:effectLst/>
              </a:rPr>
              <a:t>, 3 Dec. 2021, https://www.kaggle.com/datasets/prashantjeswani/models. </a:t>
            </a:r>
          </a:p>
          <a:p>
            <a:pPr marL="0" indent="0">
              <a:buNone/>
            </a:pPr>
            <a:endParaRPr lang="en-US" dirty="0"/>
          </a:p>
        </p:txBody>
      </p:sp>
    </p:spTree>
    <p:extLst>
      <p:ext uri="{BB962C8B-B14F-4D97-AF65-F5344CB8AC3E}">
        <p14:creationId xmlns:p14="http://schemas.microsoft.com/office/powerpoint/2010/main" val="1084968421"/>
      </p:ext>
    </p:extLst>
  </p:cSld>
  <p:clrMapOvr>
    <a:masterClrMapping/>
  </p:clrMapOvr>
  <mc:AlternateContent xmlns:mc="http://schemas.openxmlformats.org/markup-compatibility/2006" xmlns:p14="http://schemas.microsoft.com/office/powerpoint/2010/main">
    <mc:Choice Requires="p14">
      <p:transition spd="slow" p14:dur="2000" advTm="4982"/>
    </mc:Choice>
    <mc:Fallback xmlns="">
      <p:transition spd="slow" advTm="4982"/>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8D3E5-C7A3-47DF-A374-46BF83A69904}"/>
              </a:ext>
            </a:extLst>
          </p:cNvPr>
          <p:cNvSpPr>
            <a:spLocks noGrp="1"/>
          </p:cNvSpPr>
          <p:nvPr>
            <p:ph type="ctrTitle"/>
          </p:nvPr>
        </p:nvSpPr>
        <p:spPr>
          <a:xfrm>
            <a:off x="2481961" y="2582080"/>
            <a:ext cx="7228077" cy="1693839"/>
          </a:xfrm>
        </p:spPr>
        <p:txBody>
          <a:bodyPr>
            <a:normAutofit/>
          </a:bodyPr>
          <a:lstStyle/>
          <a:p>
            <a:pPr algn="ctr"/>
            <a:r>
              <a:rPr lang="en-US" sz="5400" dirty="0">
                <a:latin typeface="Rockwell" panose="02060603020205020403" pitchFamily="18" charset="0"/>
              </a:rPr>
              <a:t>Midterm research recap</a:t>
            </a:r>
          </a:p>
        </p:txBody>
      </p:sp>
    </p:spTree>
    <p:extLst>
      <p:ext uri="{BB962C8B-B14F-4D97-AF65-F5344CB8AC3E}">
        <p14:creationId xmlns:p14="http://schemas.microsoft.com/office/powerpoint/2010/main" val="3986469130"/>
      </p:ext>
    </p:extLst>
  </p:cSld>
  <p:clrMapOvr>
    <a:masterClrMapping/>
  </p:clrMapOvr>
  <mc:AlternateContent xmlns:mc="http://schemas.openxmlformats.org/markup-compatibility/2006" xmlns:p14="http://schemas.microsoft.com/office/powerpoint/2010/main">
    <mc:Choice Requires="p14">
      <p:transition spd="slow" p14:dur="2000" advTm="11550"/>
    </mc:Choice>
    <mc:Fallback xmlns="">
      <p:transition spd="slow" advTm="1155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B6CE4-2B13-4715-B5B2-615A55922CA1}"/>
              </a:ext>
            </a:extLst>
          </p:cNvPr>
          <p:cNvSpPr>
            <a:spLocks noGrp="1"/>
          </p:cNvSpPr>
          <p:nvPr>
            <p:ph type="title"/>
          </p:nvPr>
        </p:nvSpPr>
        <p:spPr/>
        <p:txBody>
          <a:bodyPr>
            <a:normAutofit/>
          </a:bodyPr>
          <a:lstStyle/>
          <a:p>
            <a:r>
              <a:rPr lang="en-US" sz="4400" dirty="0">
                <a:latin typeface="Rockwell" panose="02060603020205020403" pitchFamily="18" charset="0"/>
              </a:rPr>
              <a:t>The Problem</a:t>
            </a:r>
          </a:p>
        </p:txBody>
      </p:sp>
      <p:graphicFrame>
        <p:nvGraphicFramePr>
          <p:cNvPr id="4" name="Content Placeholder 3">
            <a:extLst>
              <a:ext uri="{FF2B5EF4-FFF2-40B4-BE49-F238E27FC236}">
                <a16:creationId xmlns:a16="http://schemas.microsoft.com/office/drawing/2014/main" id="{8D4F1745-A55E-4835-88EB-BC637121B608}"/>
              </a:ext>
              <a:ext uri="{C183D7F6-B498-43B3-948B-1728B52AA6E4}">
                <adec:decorative xmlns:adec="http://schemas.microsoft.com/office/drawing/2017/decorative" val="1"/>
              </a:ext>
            </a:extLst>
          </p:cNvPr>
          <p:cNvGraphicFramePr>
            <a:graphicFrameLocks noGrp="1"/>
          </p:cNvGraphicFramePr>
          <p:nvPr>
            <p:ph idx="1"/>
            <p:extLst>
              <p:ext uri="{D42A27DB-BD31-4B8C-83A1-F6EECF244321}">
                <p14:modId xmlns:p14="http://schemas.microsoft.com/office/powerpoint/2010/main" val="1267918828"/>
              </p:ext>
            </p:extLst>
          </p:nvPr>
        </p:nvGraphicFramePr>
        <p:xfrm>
          <a:off x="1141413" y="2249488"/>
          <a:ext cx="9906000" cy="35417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53689747"/>
      </p:ext>
    </p:extLst>
  </p:cSld>
  <p:clrMapOvr>
    <a:masterClrMapping/>
  </p:clrMapOvr>
  <mc:AlternateContent xmlns:mc="http://schemas.openxmlformats.org/markup-compatibility/2006" xmlns:p14="http://schemas.microsoft.com/office/powerpoint/2010/main">
    <mc:Choice Requires="p14">
      <p:transition spd="slow" p14:dur="2000" advTm="25787"/>
    </mc:Choice>
    <mc:Fallback xmlns="">
      <p:transition spd="slow" advTm="25787"/>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B6CE4-2B13-4715-B5B2-615A55922CA1}"/>
              </a:ext>
            </a:extLst>
          </p:cNvPr>
          <p:cNvSpPr>
            <a:spLocks noGrp="1"/>
          </p:cNvSpPr>
          <p:nvPr>
            <p:ph type="title"/>
          </p:nvPr>
        </p:nvSpPr>
        <p:spPr/>
        <p:txBody>
          <a:bodyPr>
            <a:normAutofit/>
          </a:bodyPr>
          <a:lstStyle/>
          <a:p>
            <a:r>
              <a:rPr lang="en-US" sz="4400" dirty="0">
                <a:latin typeface="Rockwell" panose="02060603020205020403" pitchFamily="18" charset="0"/>
              </a:rPr>
              <a:t>Background Information</a:t>
            </a:r>
          </a:p>
        </p:txBody>
      </p:sp>
      <p:sp>
        <p:nvSpPr>
          <p:cNvPr id="3" name="Content Placeholder 2">
            <a:extLst>
              <a:ext uri="{FF2B5EF4-FFF2-40B4-BE49-F238E27FC236}">
                <a16:creationId xmlns:a16="http://schemas.microsoft.com/office/drawing/2014/main" id="{143F5361-68C0-4BF5-80C8-F1E7BF92B2DB}"/>
              </a:ext>
            </a:extLst>
          </p:cNvPr>
          <p:cNvSpPr>
            <a:spLocks noGrp="1"/>
          </p:cNvSpPr>
          <p:nvPr>
            <p:ph idx="1"/>
          </p:nvPr>
        </p:nvSpPr>
        <p:spPr>
          <a:xfrm>
            <a:off x="1141413" y="2097088"/>
            <a:ext cx="4628156" cy="4386303"/>
          </a:xfrm>
        </p:spPr>
        <p:txBody>
          <a:bodyPr>
            <a:normAutofit fontScale="85000" lnSpcReduction="20000"/>
          </a:bodyPr>
          <a:lstStyle/>
          <a:p>
            <a:r>
              <a:rPr lang="en-US" dirty="0">
                <a:latin typeface="Tahoma" panose="020B0604030504040204" pitchFamily="34" charset="0"/>
                <a:ea typeface="Tahoma" panose="020B0604030504040204" pitchFamily="34" charset="0"/>
                <a:cs typeface="Tahoma" panose="020B0604030504040204" pitchFamily="34" charset="0"/>
              </a:rPr>
              <a:t>The two kinds of skin cancer that are most important to identify are:</a:t>
            </a:r>
          </a:p>
          <a:p>
            <a:pPr lvl="1"/>
            <a:r>
              <a:rPr lang="en-US" dirty="0">
                <a:latin typeface="Tahoma" panose="020B0604030504040204" pitchFamily="34" charset="0"/>
                <a:ea typeface="Tahoma" panose="020B0604030504040204" pitchFamily="34" charset="0"/>
                <a:cs typeface="Tahoma" panose="020B0604030504040204" pitchFamily="34" charset="0"/>
              </a:rPr>
              <a:t>Keratosis – most common type of skin lesion</a:t>
            </a:r>
          </a:p>
          <a:p>
            <a:pPr lvl="1"/>
            <a:r>
              <a:rPr lang="en-US" dirty="0">
                <a:latin typeface="Tahoma" panose="020B0604030504040204" pitchFamily="34" charset="0"/>
                <a:ea typeface="Tahoma" panose="020B0604030504040204" pitchFamily="34" charset="0"/>
                <a:cs typeface="Tahoma" panose="020B0604030504040204" pitchFamily="34" charset="0"/>
              </a:rPr>
              <a:t>Melanoma – most deadly type of skin lesion</a:t>
            </a:r>
          </a:p>
          <a:p>
            <a:pPr marL="457200" lvl="1" indent="0">
              <a:buNone/>
            </a:pPr>
            <a:endParaRPr lang="en-US" dirty="0">
              <a:latin typeface="Tahoma" panose="020B0604030504040204" pitchFamily="34" charset="0"/>
              <a:ea typeface="Tahoma" panose="020B0604030504040204" pitchFamily="34" charset="0"/>
              <a:cs typeface="Tahoma" panose="020B0604030504040204" pitchFamily="34" charset="0"/>
            </a:endParaRPr>
          </a:p>
          <a:p>
            <a:r>
              <a:rPr lang="en-US" dirty="0">
                <a:latin typeface="Tahoma" panose="020B0604030504040204" pitchFamily="34" charset="0"/>
                <a:ea typeface="Tahoma" panose="020B0604030504040204" pitchFamily="34" charset="0"/>
                <a:cs typeface="Tahoma" panose="020B0604030504040204" pitchFamily="34" charset="0"/>
              </a:rPr>
              <a:t>Both types of skin lesions can either contain:</a:t>
            </a:r>
          </a:p>
          <a:p>
            <a:pPr lvl="1"/>
            <a:r>
              <a:rPr lang="en-US" dirty="0">
                <a:latin typeface="Tahoma" panose="020B0604030504040204" pitchFamily="34" charset="0"/>
                <a:ea typeface="Tahoma" panose="020B0604030504040204" pitchFamily="34" charset="0"/>
                <a:cs typeface="Tahoma" panose="020B0604030504040204" pitchFamily="34" charset="0"/>
              </a:rPr>
              <a:t>Malignant cells – abnormal cells that divide without control and invade other tissues</a:t>
            </a:r>
          </a:p>
          <a:p>
            <a:pPr lvl="1"/>
            <a:r>
              <a:rPr lang="en-US" dirty="0">
                <a:latin typeface="Tahoma" panose="020B0604030504040204" pitchFamily="34" charset="0"/>
                <a:ea typeface="Tahoma" panose="020B0604030504040204" pitchFamily="34" charset="0"/>
                <a:cs typeface="Tahoma" panose="020B0604030504040204" pitchFamily="34" charset="0"/>
              </a:rPr>
              <a:t>Benign cells – noncancerous cells that do not spread or invade other tissues</a:t>
            </a:r>
          </a:p>
        </p:txBody>
      </p:sp>
      <p:pic>
        <p:nvPicPr>
          <p:cNvPr id="5" name="Content Placeholder 5" descr="Chart, bubble chart&#10;&#10;Description automatically generated">
            <a:extLst>
              <a:ext uri="{FF2B5EF4-FFF2-40B4-BE49-F238E27FC236}">
                <a16:creationId xmlns:a16="http://schemas.microsoft.com/office/drawing/2014/main" id="{B6C61428-CEAF-C644-BD96-B7B4DFE385D6}"/>
              </a:ext>
            </a:extLst>
          </p:cNvPr>
          <p:cNvPicPr>
            <a:picLocks noChangeAspect="1"/>
          </p:cNvPicPr>
          <p:nvPr/>
        </p:nvPicPr>
        <p:blipFill>
          <a:blip r:embed="rId3"/>
          <a:stretch>
            <a:fillRect/>
          </a:stretch>
        </p:blipFill>
        <p:spPr>
          <a:xfrm>
            <a:off x="6678070" y="2032691"/>
            <a:ext cx="4115611" cy="4095033"/>
          </a:xfrm>
          <a:prstGeom prst="rect">
            <a:avLst/>
          </a:prstGeom>
          <a:noFill/>
        </p:spPr>
      </p:pic>
      <p:sp>
        <p:nvSpPr>
          <p:cNvPr id="6" name="TextBox 5">
            <a:extLst>
              <a:ext uri="{FF2B5EF4-FFF2-40B4-BE49-F238E27FC236}">
                <a16:creationId xmlns:a16="http://schemas.microsoft.com/office/drawing/2014/main" id="{8A4683E6-9917-BCBF-30C0-D605CE595312}"/>
              </a:ext>
            </a:extLst>
          </p:cNvPr>
          <p:cNvSpPr txBox="1"/>
          <p:nvPr/>
        </p:nvSpPr>
        <p:spPr>
          <a:xfrm>
            <a:off x="6678070" y="6186718"/>
            <a:ext cx="4115611" cy="461665"/>
          </a:xfrm>
          <a:prstGeom prst="rect">
            <a:avLst/>
          </a:prstGeom>
          <a:noFill/>
        </p:spPr>
        <p:txBody>
          <a:bodyPr wrap="square" rtlCol="0">
            <a:spAutoFit/>
          </a:bodyPr>
          <a:lstStyle/>
          <a:p>
            <a:pPr algn="ctr"/>
            <a:r>
              <a:rPr lang="en-US" sz="1200" dirty="0"/>
              <a:t>Dermatology ABC’s to identify skin lesions shown through pictures given by Texas Surgical Dermatology PA</a:t>
            </a:r>
          </a:p>
        </p:txBody>
      </p:sp>
    </p:spTree>
    <p:extLst>
      <p:ext uri="{BB962C8B-B14F-4D97-AF65-F5344CB8AC3E}">
        <p14:creationId xmlns:p14="http://schemas.microsoft.com/office/powerpoint/2010/main" val="2172179498"/>
      </p:ext>
    </p:extLst>
  </p:cSld>
  <p:clrMapOvr>
    <a:masterClrMapping/>
  </p:clrMapOvr>
  <mc:AlternateContent xmlns:mc="http://schemas.openxmlformats.org/markup-compatibility/2006" xmlns:p14="http://schemas.microsoft.com/office/powerpoint/2010/main">
    <mc:Choice Requires="p14">
      <p:transition spd="slow" p14:dur="2000" advTm="30535"/>
    </mc:Choice>
    <mc:Fallback xmlns="">
      <p:transition spd="slow" advTm="30535"/>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A823F1-BF37-C0B9-B05A-3330741CF145}"/>
              </a:ext>
            </a:extLst>
          </p:cNvPr>
          <p:cNvSpPr>
            <a:spLocks noGrp="1"/>
          </p:cNvSpPr>
          <p:nvPr>
            <p:ph type="title"/>
          </p:nvPr>
        </p:nvSpPr>
        <p:spPr/>
        <p:txBody>
          <a:bodyPr/>
          <a:lstStyle/>
          <a:p>
            <a:r>
              <a:rPr lang="en-US" sz="3600" dirty="0">
                <a:latin typeface="Rockwell" panose="02060603020205020403" pitchFamily="18" charset="0"/>
              </a:rPr>
              <a:t>Stanford </a:t>
            </a:r>
            <a:r>
              <a:rPr lang="en-US" dirty="0">
                <a:latin typeface="Rockwell" panose="02060603020205020403" pitchFamily="18" charset="0"/>
              </a:rPr>
              <a:t>			   </a:t>
            </a:r>
            <a:r>
              <a:rPr lang="en-US" sz="3600" dirty="0">
                <a:latin typeface="Rockwell" panose="02060603020205020403" pitchFamily="18" charset="0"/>
              </a:rPr>
              <a:t>skinskan</a:t>
            </a:r>
            <a:endParaRPr lang="en-US" dirty="0"/>
          </a:p>
        </p:txBody>
      </p:sp>
      <p:sp>
        <p:nvSpPr>
          <p:cNvPr id="3" name="Content Placeholder 2">
            <a:extLst>
              <a:ext uri="{FF2B5EF4-FFF2-40B4-BE49-F238E27FC236}">
                <a16:creationId xmlns:a16="http://schemas.microsoft.com/office/drawing/2014/main" id="{D5EC9357-4F50-C2FD-261D-FCD4942110D1}"/>
              </a:ext>
            </a:extLst>
          </p:cNvPr>
          <p:cNvSpPr>
            <a:spLocks noGrp="1"/>
          </p:cNvSpPr>
          <p:nvPr>
            <p:ph sz="half" idx="1"/>
          </p:nvPr>
        </p:nvSpPr>
        <p:spPr>
          <a:xfrm>
            <a:off x="1141410" y="2249486"/>
            <a:ext cx="4878389" cy="3810583"/>
          </a:xfrm>
        </p:spPr>
        <p:txBody>
          <a:bodyPr>
            <a:normAutofit fontScale="25000" lnSpcReduction="20000"/>
          </a:bodyPr>
          <a:lstStyle/>
          <a:p>
            <a:pPr lvl="1"/>
            <a:r>
              <a:rPr lang="en-US" sz="7200" dirty="0"/>
              <a:t>In 2017, a team of seven Stanford representatives, lead by Andre Esteva, created and trained a CNN using “a dataset of 129,450 clinical images” to detect skin cancer.</a:t>
            </a:r>
          </a:p>
          <a:p>
            <a:pPr lvl="1"/>
            <a:r>
              <a:rPr lang="en-US" sz="7200" dirty="0"/>
              <a:t>This Stanford CNN was intended for clinical use as it was trained with Inception v3 and had 55.4 ± 1.7% of accuracy.</a:t>
            </a:r>
          </a:p>
          <a:p>
            <a:pPr lvl="2"/>
            <a:r>
              <a:rPr lang="en-US" sz="6400" dirty="0"/>
              <a:t>According to the research, "two dermatologists attain 65.56% and 66.0% accuracy on a subset of the validation set.“</a:t>
            </a:r>
          </a:p>
          <a:p>
            <a:pPr lvl="1"/>
            <a:r>
              <a:rPr lang="en-US" sz="7200" dirty="0"/>
              <a:t>Stanford Health Care has been reporting on new apps from 2022 to now being developed using the research above.</a:t>
            </a:r>
          </a:p>
          <a:p>
            <a:endParaRPr lang="en-US" dirty="0"/>
          </a:p>
        </p:txBody>
      </p:sp>
      <p:sp>
        <p:nvSpPr>
          <p:cNvPr id="4" name="Content Placeholder 3">
            <a:extLst>
              <a:ext uri="{FF2B5EF4-FFF2-40B4-BE49-F238E27FC236}">
                <a16:creationId xmlns:a16="http://schemas.microsoft.com/office/drawing/2014/main" id="{85809630-0E09-B296-209E-BE2988C5A8CF}"/>
              </a:ext>
            </a:extLst>
          </p:cNvPr>
          <p:cNvSpPr>
            <a:spLocks noGrp="1"/>
          </p:cNvSpPr>
          <p:nvPr>
            <p:ph sz="half" idx="2"/>
          </p:nvPr>
        </p:nvSpPr>
        <p:spPr>
          <a:xfrm>
            <a:off x="6172200" y="2249485"/>
            <a:ext cx="4875211" cy="3944838"/>
          </a:xfrm>
        </p:spPr>
        <p:txBody>
          <a:bodyPr>
            <a:noAutofit/>
          </a:bodyPr>
          <a:lstStyle/>
          <a:p>
            <a:pPr lvl="1"/>
            <a:r>
              <a:rPr lang="en-US" sz="1400" dirty="0">
                <a:latin typeface="Tahoma" panose="020B0604030504040204" pitchFamily="34" charset="0"/>
                <a:ea typeface="Tahoma" panose="020B0604030504040204" pitchFamily="34" charset="0"/>
                <a:cs typeface="Tahoma" panose="020B0604030504040204" pitchFamily="34" charset="0"/>
              </a:rPr>
              <a:t>In 2019, the </a:t>
            </a:r>
            <a:r>
              <a:rPr lang="en-US" sz="1400" dirty="0" err="1">
                <a:latin typeface="Tahoma" panose="020B0604030504040204" pitchFamily="34" charset="0"/>
                <a:ea typeface="Tahoma" panose="020B0604030504040204" pitchFamily="34" charset="0"/>
                <a:cs typeface="Tahoma" panose="020B0604030504040204" pitchFamily="34" charset="0"/>
              </a:rPr>
              <a:t>MiraLoma</a:t>
            </a:r>
            <a:r>
              <a:rPr lang="en-US" sz="1400" dirty="0">
                <a:latin typeface="Tahoma" panose="020B0604030504040204" pitchFamily="34" charset="0"/>
                <a:ea typeface="Tahoma" panose="020B0604030504040204" pitchFamily="34" charset="0"/>
                <a:cs typeface="Tahoma" panose="020B0604030504040204" pitchFamily="34" charset="0"/>
              </a:rPr>
              <a:t> Melanoma Team entered their SkinSkan app model into the Health Hackathon contest and won.</a:t>
            </a:r>
          </a:p>
          <a:p>
            <a:pPr lvl="1"/>
            <a:r>
              <a:rPr lang="en-US" sz="1400" dirty="0">
                <a:latin typeface="Tahoma" panose="020B0604030504040204" pitchFamily="34" charset="0"/>
                <a:ea typeface="Tahoma" panose="020B0604030504040204" pitchFamily="34" charset="0"/>
                <a:cs typeface="Tahoma" panose="020B0604030504040204" pitchFamily="34" charset="0"/>
              </a:rPr>
              <a:t>SkinSkan was inspired by Stanford’s research of a trained CNN that can detect skin cancer based on an image. SkinSkan model information:</a:t>
            </a:r>
          </a:p>
          <a:p>
            <a:pPr lvl="2"/>
            <a:r>
              <a:rPr lang="en-US" sz="1400" dirty="0">
                <a:latin typeface="Tahoma" panose="020B0604030504040204" pitchFamily="34" charset="0"/>
                <a:ea typeface="Tahoma" panose="020B0604030504040204" pitchFamily="34" charset="0"/>
                <a:cs typeface="Tahoma" panose="020B0604030504040204" pitchFamily="34" charset="0"/>
              </a:rPr>
              <a:t>28x28 RGB image training data mostly for faster training time and less variation in imaging.</a:t>
            </a:r>
          </a:p>
          <a:p>
            <a:pPr lvl="2"/>
            <a:r>
              <a:rPr lang="en-US" sz="1400" dirty="0">
                <a:latin typeface="Tahoma" panose="020B0604030504040204" pitchFamily="34" charset="0"/>
                <a:ea typeface="Tahoma" panose="020B0604030504040204" pitchFamily="34" charset="0"/>
                <a:cs typeface="Tahoma" panose="020B0604030504040204" pitchFamily="34" charset="0"/>
              </a:rPr>
              <a:t>Standard </a:t>
            </a:r>
            <a:r>
              <a:rPr lang="en-US" sz="1400" dirty="0" err="1">
                <a:latin typeface="Tahoma" panose="020B0604030504040204" pitchFamily="34" charset="0"/>
                <a:ea typeface="Tahoma" panose="020B0604030504040204" pitchFamily="34" charset="0"/>
                <a:cs typeface="Tahoma" panose="020B0604030504040204" pitchFamily="34" charset="0"/>
              </a:rPr>
              <a:t>LeNet</a:t>
            </a:r>
            <a:r>
              <a:rPr lang="en-US" sz="1400" dirty="0">
                <a:latin typeface="Tahoma" panose="020B0604030504040204" pitchFamily="34" charset="0"/>
                <a:ea typeface="Tahoma" panose="020B0604030504040204" pitchFamily="34" charset="0"/>
                <a:cs typeface="Tahoma" panose="020B0604030504040204" pitchFamily="34" charset="0"/>
              </a:rPr>
              <a:t> CNN</a:t>
            </a:r>
          </a:p>
          <a:p>
            <a:pPr lvl="2"/>
            <a:r>
              <a:rPr lang="en-US" sz="1400" dirty="0">
                <a:latin typeface="Tahoma" panose="020B0604030504040204" pitchFamily="34" charset="0"/>
                <a:ea typeface="Tahoma" panose="020B0604030504040204" pitchFamily="34" charset="0"/>
                <a:cs typeface="Tahoma" panose="020B0604030504040204" pitchFamily="34" charset="0"/>
              </a:rPr>
              <a:t>Four possible outputs to the user: </a:t>
            </a:r>
          </a:p>
          <a:p>
            <a:pPr lvl="3"/>
            <a:r>
              <a:rPr lang="en-US" sz="1200" dirty="0">
                <a:latin typeface="Tahoma" panose="020B0604030504040204" pitchFamily="34" charset="0"/>
                <a:ea typeface="Tahoma" panose="020B0604030504040204" pitchFamily="34" charset="0"/>
                <a:cs typeface="Tahoma" panose="020B0604030504040204" pitchFamily="34" charset="0"/>
              </a:rPr>
              <a:t>Melanoma (Malignant/Benign)</a:t>
            </a:r>
          </a:p>
          <a:p>
            <a:pPr lvl="3"/>
            <a:r>
              <a:rPr lang="en-US" sz="1200" dirty="0">
                <a:latin typeface="Tahoma" panose="020B0604030504040204" pitchFamily="34" charset="0"/>
                <a:ea typeface="Tahoma" panose="020B0604030504040204" pitchFamily="34" charset="0"/>
                <a:cs typeface="Tahoma" panose="020B0604030504040204" pitchFamily="34" charset="0"/>
              </a:rPr>
              <a:t>Keratosis (Malignant/Benign)</a:t>
            </a:r>
          </a:p>
        </p:txBody>
      </p:sp>
      <p:pic>
        <p:nvPicPr>
          <p:cNvPr id="5" name="Picture 4" descr="Icon&#10;&#10;Description automatically generated">
            <a:extLst>
              <a:ext uri="{FF2B5EF4-FFF2-40B4-BE49-F238E27FC236}">
                <a16:creationId xmlns:a16="http://schemas.microsoft.com/office/drawing/2014/main" id="{39D094C0-895C-923B-24F3-71DD251BC790}"/>
              </a:ext>
            </a:extLst>
          </p:cNvPr>
          <p:cNvPicPr>
            <a:picLocks noChangeAspect="1"/>
          </p:cNvPicPr>
          <p:nvPr/>
        </p:nvPicPr>
        <p:blipFill>
          <a:blip r:embed="rId3"/>
          <a:stretch>
            <a:fillRect/>
          </a:stretch>
        </p:blipFill>
        <p:spPr>
          <a:xfrm>
            <a:off x="8542266" y="708224"/>
            <a:ext cx="1098401" cy="1177803"/>
          </a:xfrm>
          <a:prstGeom prst="roundRect">
            <a:avLst/>
          </a:prstGeom>
        </p:spPr>
      </p:pic>
      <p:pic>
        <p:nvPicPr>
          <p:cNvPr id="8" name="Picture 7" descr="A picture containing text, sign, stop, picture frame&#10;&#10;Description automatically generated">
            <a:extLst>
              <a:ext uri="{FF2B5EF4-FFF2-40B4-BE49-F238E27FC236}">
                <a16:creationId xmlns:a16="http://schemas.microsoft.com/office/drawing/2014/main" id="{566AF1D5-9067-09F0-2530-E8AF6379F822}"/>
              </a:ext>
            </a:extLst>
          </p:cNvPr>
          <p:cNvPicPr>
            <a:picLocks noChangeAspect="1"/>
          </p:cNvPicPr>
          <p:nvPr/>
        </p:nvPicPr>
        <p:blipFill>
          <a:blip r:embed="rId4"/>
          <a:stretch>
            <a:fillRect/>
          </a:stretch>
        </p:blipFill>
        <p:spPr>
          <a:xfrm>
            <a:off x="3821169" y="797931"/>
            <a:ext cx="662342" cy="998390"/>
          </a:xfrm>
          <a:prstGeom prst="rect">
            <a:avLst/>
          </a:prstGeom>
        </p:spPr>
      </p:pic>
    </p:spTree>
    <p:extLst>
      <p:ext uri="{BB962C8B-B14F-4D97-AF65-F5344CB8AC3E}">
        <p14:creationId xmlns:p14="http://schemas.microsoft.com/office/powerpoint/2010/main" val="3223756616"/>
      </p:ext>
    </p:extLst>
  </p:cSld>
  <p:clrMapOvr>
    <a:masterClrMapping/>
  </p:clrMapOvr>
  <mc:AlternateContent xmlns:mc="http://schemas.openxmlformats.org/markup-compatibility/2006" xmlns:p14="http://schemas.microsoft.com/office/powerpoint/2010/main">
    <mc:Choice Requires="p14">
      <p:transition spd="slow" p14:dur="2000" advTm="34547"/>
    </mc:Choice>
    <mc:Fallback xmlns="">
      <p:transition spd="slow" advTm="34547"/>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545C45-6F5F-2C8E-A9FB-52D622F98632}"/>
              </a:ext>
            </a:extLst>
          </p:cNvPr>
          <p:cNvSpPr>
            <a:spLocks noGrp="1"/>
          </p:cNvSpPr>
          <p:nvPr>
            <p:ph type="title"/>
          </p:nvPr>
        </p:nvSpPr>
        <p:spPr/>
        <p:txBody>
          <a:bodyPr/>
          <a:lstStyle/>
          <a:p>
            <a:r>
              <a:rPr lang="en-US" dirty="0"/>
              <a:t>Task environment Chart</a:t>
            </a:r>
          </a:p>
        </p:txBody>
      </p:sp>
      <p:graphicFrame>
        <p:nvGraphicFramePr>
          <p:cNvPr id="4" name="Table 4">
            <a:extLst>
              <a:ext uri="{FF2B5EF4-FFF2-40B4-BE49-F238E27FC236}">
                <a16:creationId xmlns:a16="http://schemas.microsoft.com/office/drawing/2014/main" id="{07767471-11DE-0715-743F-15EA1385E6DD}"/>
              </a:ext>
            </a:extLst>
          </p:cNvPr>
          <p:cNvGraphicFramePr>
            <a:graphicFrameLocks noGrp="1"/>
          </p:cNvGraphicFramePr>
          <p:nvPr>
            <p:ph idx="1"/>
            <p:extLst>
              <p:ext uri="{D42A27DB-BD31-4B8C-83A1-F6EECF244321}">
                <p14:modId xmlns:p14="http://schemas.microsoft.com/office/powerpoint/2010/main" val="1852907692"/>
              </p:ext>
            </p:extLst>
          </p:nvPr>
        </p:nvGraphicFramePr>
        <p:xfrm>
          <a:off x="944335" y="2420068"/>
          <a:ext cx="10303330" cy="2883459"/>
        </p:xfrm>
        <a:graphic>
          <a:graphicData uri="http://schemas.openxmlformats.org/drawingml/2006/table">
            <a:tbl>
              <a:tblPr firstRow="1" bandRow="1">
                <a:tableStyleId>{5C22544A-7EE6-4342-B048-85BDC9FD1C3A}</a:tableStyleId>
              </a:tblPr>
              <a:tblGrid>
                <a:gridCol w="2060666">
                  <a:extLst>
                    <a:ext uri="{9D8B030D-6E8A-4147-A177-3AD203B41FA5}">
                      <a16:colId xmlns:a16="http://schemas.microsoft.com/office/drawing/2014/main" val="199343236"/>
                    </a:ext>
                  </a:extLst>
                </a:gridCol>
                <a:gridCol w="2060666">
                  <a:extLst>
                    <a:ext uri="{9D8B030D-6E8A-4147-A177-3AD203B41FA5}">
                      <a16:colId xmlns:a16="http://schemas.microsoft.com/office/drawing/2014/main" val="1882925535"/>
                    </a:ext>
                  </a:extLst>
                </a:gridCol>
                <a:gridCol w="2060666">
                  <a:extLst>
                    <a:ext uri="{9D8B030D-6E8A-4147-A177-3AD203B41FA5}">
                      <a16:colId xmlns:a16="http://schemas.microsoft.com/office/drawing/2014/main" val="4267055063"/>
                    </a:ext>
                  </a:extLst>
                </a:gridCol>
                <a:gridCol w="2060666">
                  <a:extLst>
                    <a:ext uri="{9D8B030D-6E8A-4147-A177-3AD203B41FA5}">
                      <a16:colId xmlns:a16="http://schemas.microsoft.com/office/drawing/2014/main" val="2176095270"/>
                    </a:ext>
                  </a:extLst>
                </a:gridCol>
                <a:gridCol w="2060666">
                  <a:extLst>
                    <a:ext uri="{9D8B030D-6E8A-4147-A177-3AD203B41FA5}">
                      <a16:colId xmlns:a16="http://schemas.microsoft.com/office/drawing/2014/main" val="2289006384"/>
                    </a:ext>
                  </a:extLst>
                </a:gridCol>
              </a:tblGrid>
              <a:tr h="871779">
                <a:tc>
                  <a:txBody>
                    <a:bodyPr/>
                    <a:lstStyle/>
                    <a:p>
                      <a:r>
                        <a:rPr lang="en-US" dirty="0"/>
                        <a:t>Agent Type</a:t>
                      </a:r>
                    </a:p>
                  </a:txBody>
                  <a:tcPr/>
                </a:tc>
                <a:tc>
                  <a:txBody>
                    <a:bodyPr/>
                    <a:lstStyle/>
                    <a:p>
                      <a:r>
                        <a:rPr lang="en-US" dirty="0"/>
                        <a:t>Performance Measure</a:t>
                      </a:r>
                    </a:p>
                  </a:txBody>
                  <a:tcPr/>
                </a:tc>
                <a:tc>
                  <a:txBody>
                    <a:bodyPr/>
                    <a:lstStyle/>
                    <a:p>
                      <a:r>
                        <a:rPr lang="en-US" dirty="0"/>
                        <a:t>Environment</a:t>
                      </a:r>
                    </a:p>
                  </a:txBody>
                  <a:tcPr/>
                </a:tc>
                <a:tc>
                  <a:txBody>
                    <a:bodyPr/>
                    <a:lstStyle/>
                    <a:p>
                      <a:r>
                        <a:rPr lang="en-US" dirty="0"/>
                        <a:t>Actuators</a:t>
                      </a:r>
                    </a:p>
                  </a:txBody>
                  <a:tcPr/>
                </a:tc>
                <a:tc>
                  <a:txBody>
                    <a:bodyPr/>
                    <a:lstStyle/>
                    <a:p>
                      <a:r>
                        <a:rPr lang="en-US" dirty="0"/>
                        <a:t>Sensors</a:t>
                      </a:r>
                    </a:p>
                  </a:txBody>
                  <a:tcPr/>
                </a:tc>
                <a:extLst>
                  <a:ext uri="{0D108BD9-81ED-4DB2-BD59-A6C34878D82A}">
                    <a16:rowId xmlns:a16="http://schemas.microsoft.com/office/drawing/2014/main" val="371058005"/>
                  </a:ext>
                </a:extLst>
              </a:tr>
              <a:tr h="1628496">
                <a:tc>
                  <a:txBody>
                    <a:bodyPr/>
                    <a:lstStyle/>
                    <a:p>
                      <a:r>
                        <a:rPr lang="en-US" dirty="0"/>
                        <a:t>Skin cancer diagnosis system</a:t>
                      </a:r>
                    </a:p>
                  </a:txBody>
                  <a:tcPr/>
                </a:tc>
                <a:tc>
                  <a:txBody>
                    <a:bodyPr/>
                    <a:lstStyle/>
                    <a:p>
                      <a:pPr marL="285750" indent="-285750">
                        <a:buFont typeface="Arial" panose="020B0604020202020204" pitchFamily="34" charset="0"/>
                        <a:buChar char="•"/>
                      </a:pPr>
                      <a:r>
                        <a:rPr lang="en-US" dirty="0"/>
                        <a:t>Healthy patient</a:t>
                      </a:r>
                    </a:p>
                    <a:p>
                      <a:pPr marL="285750" indent="-285750">
                        <a:buFont typeface="Arial" panose="020B0604020202020204" pitchFamily="34" charset="0"/>
                        <a:buChar char="•"/>
                      </a:pPr>
                      <a:r>
                        <a:rPr lang="en-US" dirty="0"/>
                        <a:t>Reduced costs</a:t>
                      </a:r>
                    </a:p>
                    <a:p>
                      <a:pPr marL="285750" indent="-285750">
                        <a:buFont typeface="Arial" panose="020B0604020202020204" pitchFamily="34" charset="0"/>
                        <a:buChar char="•"/>
                      </a:pPr>
                      <a:r>
                        <a:rPr lang="en-US" dirty="0"/>
                        <a:t>Publicly available</a:t>
                      </a:r>
                    </a:p>
                  </a:txBody>
                  <a:tcPr/>
                </a:tc>
                <a:tc>
                  <a:txBody>
                    <a:bodyPr/>
                    <a:lstStyle/>
                    <a:p>
                      <a:pPr marL="285750" indent="-285750">
                        <a:buFont typeface="Arial" panose="020B0604020202020204" pitchFamily="34" charset="0"/>
                        <a:buChar char="•"/>
                      </a:pPr>
                      <a:r>
                        <a:rPr lang="en-US" dirty="0"/>
                        <a:t>Patient</a:t>
                      </a:r>
                    </a:p>
                    <a:p>
                      <a:pPr marL="285750" indent="-285750">
                        <a:buFont typeface="Arial" panose="020B0604020202020204" pitchFamily="34" charset="0"/>
                        <a:buChar char="•"/>
                      </a:pPr>
                      <a:r>
                        <a:rPr lang="en-US" dirty="0"/>
                        <a:t>Hospital staff</a:t>
                      </a:r>
                    </a:p>
                    <a:p>
                      <a:pPr marL="285750" indent="-285750">
                        <a:buFont typeface="Arial" panose="020B0604020202020204" pitchFamily="34" charset="0"/>
                        <a:buChar char="•"/>
                      </a:pPr>
                      <a:endParaRPr lang="en-US" dirty="0"/>
                    </a:p>
                    <a:p>
                      <a:endParaRPr lang="en-US" dirty="0"/>
                    </a:p>
                  </a:txBody>
                  <a:tcPr/>
                </a:tc>
                <a:tc>
                  <a:txBody>
                    <a:bodyPr/>
                    <a:lstStyle/>
                    <a:p>
                      <a:pPr marL="285750" indent="-285750">
                        <a:buFont typeface="Arial" panose="020B0604020202020204" pitchFamily="34" charset="0"/>
                        <a:buChar char="•"/>
                      </a:pPr>
                      <a:r>
                        <a:rPr lang="en-US" dirty="0"/>
                        <a:t>Laptop with user’s skin lesion images</a:t>
                      </a:r>
                    </a:p>
                    <a:p>
                      <a:pPr marL="285750" indent="-285750">
                        <a:buFont typeface="Arial" panose="020B0604020202020204" pitchFamily="34" charset="0"/>
                        <a:buChar char="•"/>
                      </a:pPr>
                      <a:r>
                        <a:rPr lang="en-US" dirty="0"/>
                        <a:t>Display of diagnoses and next steps</a:t>
                      </a:r>
                    </a:p>
                    <a:p>
                      <a:endParaRPr lang="en-US" dirty="0"/>
                    </a:p>
                  </a:txBody>
                  <a:tcPr/>
                </a:tc>
                <a:tc>
                  <a:txBody>
                    <a:bodyPr/>
                    <a:lstStyle/>
                    <a:p>
                      <a:pPr marL="285750" indent="-285750">
                        <a:buFont typeface="Arial" panose="020B0604020202020204" pitchFamily="34" charset="0"/>
                        <a:buChar char="•"/>
                      </a:pPr>
                      <a:r>
                        <a:rPr lang="en-US" dirty="0"/>
                        <a:t>Photo recognition of skin cancer</a:t>
                      </a:r>
                    </a:p>
                    <a:p>
                      <a:pPr marL="285750" indent="-285750">
                        <a:buFont typeface="Arial" panose="020B0604020202020204" pitchFamily="34" charset="0"/>
                        <a:buChar char="•"/>
                      </a:pPr>
                      <a:r>
                        <a:rPr lang="en-US" dirty="0"/>
                        <a:t>Keyboard entry of patient’s input</a:t>
                      </a:r>
                    </a:p>
                    <a:p>
                      <a:endParaRPr lang="en-US" dirty="0"/>
                    </a:p>
                  </a:txBody>
                  <a:tcPr/>
                </a:tc>
                <a:extLst>
                  <a:ext uri="{0D108BD9-81ED-4DB2-BD59-A6C34878D82A}">
                    <a16:rowId xmlns:a16="http://schemas.microsoft.com/office/drawing/2014/main" val="611665906"/>
                  </a:ext>
                </a:extLst>
              </a:tr>
            </a:tbl>
          </a:graphicData>
        </a:graphic>
      </p:graphicFrame>
    </p:spTree>
    <p:extLst>
      <p:ext uri="{BB962C8B-B14F-4D97-AF65-F5344CB8AC3E}">
        <p14:creationId xmlns:p14="http://schemas.microsoft.com/office/powerpoint/2010/main" val="4057009307"/>
      </p:ext>
    </p:extLst>
  </p:cSld>
  <p:clrMapOvr>
    <a:masterClrMapping/>
  </p:clrMapOvr>
  <mc:AlternateContent xmlns:mc="http://schemas.openxmlformats.org/markup-compatibility/2006" xmlns:p14="http://schemas.microsoft.com/office/powerpoint/2010/main">
    <mc:Choice Requires="p14">
      <p:transition spd="slow" p14:dur="2000" advTm="34305"/>
    </mc:Choice>
    <mc:Fallback xmlns="">
      <p:transition spd="slow" advTm="34305"/>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8D3E5-C7A3-47DF-A374-46BF83A69904}"/>
              </a:ext>
            </a:extLst>
          </p:cNvPr>
          <p:cNvSpPr>
            <a:spLocks noGrp="1"/>
          </p:cNvSpPr>
          <p:nvPr>
            <p:ph type="ctrTitle"/>
          </p:nvPr>
        </p:nvSpPr>
        <p:spPr>
          <a:xfrm>
            <a:off x="2481961" y="3005540"/>
            <a:ext cx="7228077" cy="846919"/>
          </a:xfrm>
        </p:spPr>
        <p:txBody>
          <a:bodyPr>
            <a:normAutofit/>
          </a:bodyPr>
          <a:lstStyle/>
          <a:p>
            <a:pPr algn="ctr"/>
            <a:r>
              <a:rPr lang="en-US" sz="5400" dirty="0">
                <a:latin typeface="Rockwell" panose="02060603020205020403" pitchFamily="18" charset="0"/>
              </a:rPr>
              <a:t>Final project</a:t>
            </a:r>
          </a:p>
        </p:txBody>
      </p:sp>
    </p:spTree>
    <p:extLst>
      <p:ext uri="{BB962C8B-B14F-4D97-AF65-F5344CB8AC3E}">
        <p14:creationId xmlns:p14="http://schemas.microsoft.com/office/powerpoint/2010/main" val="1427572211"/>
      </p:ext>
    </p:extLst>
  </p:cSld>
  <p:clrMapOvr>
    <a:masterClrMapping/>
  </p:clrMapOvr>
  <mc:AlternateContent xmlns:mc="http://schemas.openxmlformats.org/markup-compatibility/2006" xmlns:p14="http://schemas.microsoft.com/office/powerpoint/2010/main">
    <mc:Choice Requires="p14">
      <p:transition spd="slow" p14:dur="2000" advTm="5214"/>
    </mc:Choice>
    <mc:Fallback xmlns="">
      <p:transition spd="slow" advTm="5214"/>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760C50-7ED8-EACA-4EEB-BF5660853E0F}"/>
              </a:ext>
            </a:extLst>
          </p:cNvPr>
          <p:cNvSpPr>
            <a:spLocks noGrp="1"/>
          </p:cNvSpPr>
          <p:nvPr>
            <p:ph type="title"/>
          </p:nvPr>
        </p:nvSpPr>
        <p:spPr/>
        <p:txBody>
          <a:bodyPr/>
          <a:lstStyle/>
          <a:p>
            <a:r>
              <a:rPr lang="en-US" dirty="0"/>
              <a:t>CNN search</a:t>
            </a:r>
          </a:p>
        </p:txBody>
      </p:sp>
      <p:sp>
        <p:nvSpPr>
          <p:cNvPr id="3" name="Content Placeholder 2">
            <a:extLst>
              <a:ext uri="{FF2B5EF4-FFF2-40B4-BE49-F238E27FC236}">
                <a16:creationId xmlns:a16="http://schemas.microsoft.com/office/drawing/2014/main" id="{B57CC4C8-EDA3-85B6-5419-B9954ACD9001}"/>
              </a:ext>
            </a:extLst>
          </p:cNvPr>
          <p:cNvSpPr>
            <a:spLocks noGrp="1"/>
          </p:cNvSpPr>
          <p:nvPr>
            <p:ph idx="1"/>
          </p:nvPr>
        </p:nvSpPr>
        <p:spPr/>
        <p:txBody>
          <a:bodyPr>
            <a:normAutofit fontScale="92500"/>
          </a:bodyPr>
          <a:lstStyle/>
          <a:p>
            <a:r>
              <a:rPr lang="en-US" dirty="0"/>
              <a:t>ISIC - International Skin Imaging Collaboration growing dataset since the website is open to user image input</a:t>
            </a:r>
          </a:p>
          <a:p>
            <a:pPr lvl="1"/>
            <a:r>
              <a:rPr lang="en-US" dirty="0"/>
              <a:t>Not a lot of CNNs available that were trained with the ISIC</a:t>
            </a:r>
          </a:p>
          <a:p>
            <a:pPr lvl="1"/>
            <a:r>
              <a:rPr lang="en-US" dirty="0"/>
              <a:t>See the ISIC trained CNN on Final_Test1code and the SIIM-ISIC trained Final_Test4 code</a:t>
            </a:r>
          </a:p>
          <a:p>
            <a:pPr lvl="1"/>
            <a:endParaRPr lang="en-US" dirty="0"/>
          </a:p>
          <a:p>
            <a:r>
              <a:rPr lang="en-US" dirty="0"/>
              <a:t>HAM10000 - dataset of 10000 training images for detecting pigmented skin lesions</a:t>
            </a:r>
          </a:p>
          <a:p>
            <a:pPr lvl="1"/>
            <a:r>
              <a:rPr lang="en-US" dirty="0"/>
              <a:t>More HAM10000 trained CNNs readily available</a:t>
            </a:r>
          </a:p>
          <a:p>
            <a:pPr lvl="1"/>
            <a:r>
              <a:rPr lang="en-US" dirty="0"/>
              <a:t>See the HAM10000 CNNs on codes Final_Test2, Final_Test3, and Final_Test5</a:t>
            </a:r>
          </a:p>
          <a:p>
            <a:pPr lvl="1"/>
            <a:endParaRPr lang="en-US" dirty="0"/>
          </a:p>
        </p:txBody>
      </p:sp>
    </p:spTree>
    <p:extLst>
      <p:ext uri="{BB962C8B-B14F-4D97-AF65-F5344CB8AC3E}">
        <p14:creationId xmlns:p14="http://schemas.microsoft.com/office/powerpoint/2010/main" val="2010684355"/>
      </p:ext>
    </p:extLst>
  </p:cSld>
  <p:clrMapOvr>
    <a:masterClrMapping/>
  </p:clrMapOvr>
  <mc:AlternateContent xmlns:mc="http://schemas.openxmlformats.org/markup-compatibility/2006" xmlns:p14="http://schemas.microsoft.com/office/powerpoint/2010/main">
    <mc:Choice Requires="p14">
      <p:transition spd="slow" p14:dur="2000" advTm="62152"/>
    </mc:Choice>
    <mc:Fallback xmlns="">
      <p:transition spd="slow" advTm="62152"/>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76AC51-CE3A-4ED4-ECDE-A26DFB907F6F}"/>
              </a:ext>
            </a:extLst>
          </p:cNvPr>
          <p:cNvSpPr>
            <a:spLocks noGrp="1"/>
          </p:cNvSpPr>
          <p:nvPr>
            <p:ph type="title"/>
          </p:nvPr>
        </p:nvSpPr>
        <p:spPr>
          <a:xfrm>
            <a:off x="1187879" y="199587"/>
            <a:ext cx="4194617" cy="978290"/>
          </a:xfrm>
        </p:spPr>
        <p:txBody>
          <a:bodyPr/>
          <a:lstStyle/>
          <a:p>
            <a:r>
              <a:rPr lang="en-US" dirty="0"/>
              <a:t>Math behind the ai</a:t>
            </a:r>
          </a:p>
        </p:txBody>
      </p:sp>
      <p:pic>
        <p:nvPicPr>
          <p:cNvPr id="6" name="Content Placeholder 5" descr="Table&#10;&#10;Description automatically generated">
            <a:extLst>
              <a:ext uri="{FF2B5EF4-FFF2-40B4-BE49-F238E27FC236}">
                <a16:creationId xmlns:a16="http://schemas.microsoft.com/office/drawing/2014/main" id="{00BA6B1D-8608-CD9E-EBE4-436DADA679DB}"/>
              </a:ext>
            </a:extLst>
          </p:cNvPr>
          <p:cNvPicPr>
            <a:picLocks noGrp="1" noChangeAspect="1"/>
          </p:cNvPicPr>
          <p:nvPr>
            <p:ph idx="1"/>
          </p:nvPr>
        </p:nvPicPr>
        <p:blipFill>
          <a:blip r:embed="rId3"/>
          <a:stretch>
            <a:fillRect/>
          </a:stretch>
        </p:blipFill>
        <p:spPr>
          <a:xfrm>
            <a:off x="4760205" y="1177877"/>
            <a:ext cx="3886213" cy="3040390"/>
          </a:xfrm>
        </p:spPr>
      </p:pic>
      <p:sp>
        <p:nvSpPr>
          <p:cNvPr id="8" name="TextBox 7">
            <a:extLst>
              <a:ext uri="{FF2B5EF4-FFF2-40B4-BE49-F238E27FC236}">
                <a16:creationId xmlns:a16="http://schemas.microsoft.com/office/drawing/2014/main" id="{8E59899A-C975-DAE4-799B-3AA66E20B814}"/>
              </a:ext>
            </a:extLst>
          </p:cNvPr>
          <p:cNvSpPr txBox="1"/>
          <p:nvPr/>
        </p:nvSpPr>
        <p:spPr>
          <a:xfrm>
            <a:off x="8430164" y="1260324"/>
            <a:ext cx="3154401" cy="5509200"/>
          </a:xfrm>
          <a:prstGeom prst="rect">
            <a:avLst/>
          </a:prstGeom>
          <a:noFill/>
        </p:spPr>
        <p:txBody>
          <a:bodyPr wrap="square" rtlCol="0">
            <a:spAutoFit/>
          </a:bodyPr>
          <a:lstStyle/>
          <a:p>
            <a:pPr lvl="1"/>
            <a:r>
              <a:rPr lang="en-US" sz="1600" dirty="0"/>
              <a:t>HAM10000</a:t>
            </a:r>
          </a:p>
          <a:p>
            <a:pPr marL="742950" lvl="1" indent="-285750">
              <a:buFont typeface="Arial" panose="020B0604020202020204" pitchFamily="34" charset="0"/>
              <a:buChar char="•"/>
            </a:pPr>
            <a:r>
              <a:rPr lang="en-US" sz="1600" dirty="0"/>
              <a:t>Actinic Keratosis</a:t>
            </a:r>
          </a:p>
          <a:p>
            <a:pPr marL="1200150" lvl="2" indent="-285750">
              <a:buFont typeface="Arial" panose="020B0604020202020204" pitchFamily="34" charset="0"/>
              <a:buChar char="•"/>
            </a:pPr>
            <a:r>
              <a:rPr lang="en-US" sz="1600" dirty="0"/>
              <a:t>Precision = 97.8%</a:t>
            </a:r>
          </a:p>
          <a:p>
            <a:pPr marL="1200150" lvl="2" indent="-285750">
              <a:buFont typeface="Arial" panose="020B0604020202020204" pitchFamily="34" charset="0"/>
              <a:buChar char="•"/>
            </a:pPr>
            <a:r>
              <a:rPr lang="en-US" sz="1600" dirty="0"/>
              <a:t>Recall = 97.7%</a:t>
            </a:r>
          </a:p>
          <a:p>
            <a:pPr marL="742950" lvl="1" indent="-285750">
              <a:buFont typeface="Arial" panose="020B0604020202020204" pitchFamily="34" charset="0"/>
              <a:buChar char="•"/>
            </a:pPr>
            <a:r>
              <a:rPr lang="en-US" sz="1600" dirty="0"/>
              <a:t>Basal Cell Carcinoma</a:t>
            </a:r>
          </a:p>
          <a:p>
            <a:pPr marL="1200150" lvl="2" indent="-285750">
              <a:buFont typeface="Arial" panose="020B0604020202020204" pitchFamily="34" charset="0"/>
              <a:buChar char="•"/>
            </a:pPr>
            <a:r>
              <a:rPr lang="en-US" sz="1600" dirty="0"/>
              <a:t>Precision = 96.7%</a:t>
            </a:r>
          </a:p>
          <a:p>
            <a:pPr marL="1200150" lvl="2" indent="-285750">
              <a:buFont typeface="Arial" panose="020B0604020202020204" pitchFamily="34" charset="0"/>
              <a:buChar char="•"/>
            </a:pPr>
            <a:r>
              <a:rPr lang="en-US" sz="1600" dirty="0"/>
              <a:t>Recall = 97.3%</a:t>
            </a:r>
          </a:p>
          <a:p>
            <a:pPr marL="742950" lvl="1" indent="-285750">
              <a:buFont typeface="Arial" panose="020B0604020202020204" pitchFamily="34" charset="0"/>
              <a:buChar char="•"/>
            </a:pPr>
            <a:r>
              <a:rPr lang="en-US" sz="1600" dirty="0"/>
              <a:t>Benign Keratosis</a:t>
            </a:r>
          </a:p>
          <a:p>
            <a:pPr marL="1200150" lvl="2" indent="-285750">
              <a:buFont typeface="Arial" panose="020B0604020202020204" pitchFamily="34" charset="0"/>
              <a:buChar char="•"/>
            </a:pPr>
            <a:r>
              <a:rPr lang="en-US" sz="1600" dirty="0"/>
              <a:t>Precision = 89.6%</a:t>
            </a:r>
          </a:p>
          <a:p>
            <a:pPr marL="1200150" lvl="2" indent="-285750">
              <a:buFont typeface="Arial" panose="020B0604020202020204" pitchFamily="34" charset="0"/>
              <a:buChar char="•"/>
            </a:pPr>
            <a:r>
              <a:rPr lang="en-US" sz="1600" dirty="0"/>
              <a:t>Recall = 88.9%</a:t>
            </a:r>
          </a:p>
          <a:p>
            <a:pPr marL="742950" lvl="1" indent="-285750">
              <a:buFont typeface="Arial" panose="020B0604020202020204" pitchFamily="34" charset="0"/>
              <a:buChar char="•"/>
            </a:pPr>
            <a:r>
              <a:rPr lang="en-US" sz="1600" dirty="0"/>
              <a:t>Dermatofibroma</a:t>
            </a:r>
          </a:p>
          <a:p>
            <a:pPr marL="1200150" lvl="2" indent="-285750">
              <a:buFont typeface="Arial" panose="020B0604020202020204" pitchFamily="34" charset="0"/>
              <a:buChar char="•"/>
            </a:pPr>
            <a:r>
              <a:rPr lang="en-US" sz="1600" dirty="0"/>
              <a:t>Precision = 99.3%</a:t>
            </a:r>
          </a:p>
          <a:p>
            <a:pPr marL="1200150" lvl="2" indent="-285750">
              <a:buFont typeface="Arial" panose="020B0604020202020204" pitchFamily="34" charset="0"/>
              <a:buChar char="•"/>
            </a:pPr>
            <a:r>
              <a:rPr lang="en-US" sz="1600" dirty="0"/>
              <a:t>Recall = 97.5%</a:t>
            </a:r>
          </a:p>
          <a:p>
            <a:pPr marL="742950" lvl="1" indent="-285750">
              <a:buFont typeface="Arial" panose="020B0604020202020204" pitchFamily="34" charset="0"/>
              <a:buChar char="•"/>
            </a:pPr>
            <a:r>
              <a:rPr lang="en-US" sz="1600" dirty="0"/>
              <a:t>Melanoma</a:t>
            </a:r>
          </a:p>
          <a:p>
            <a:pPr marL="1200150" lvl="2" indent="-285750">
              <a:buFont typeface="Arial" panose="020B0604020202020204" pitchFamily="34" charset="0"/>
              <a:buChar char="•"/>
            </a:pPr>
            <a:r>
              <a:rPr lang="en-US" sz="1600" dirty="0"/>
              <a:t>Precision = 91.3%</a:t>
            </a:r>
          </a:p>
          <a:p>
            <a:pPr marL="1200150" lvl="2" indent="-285750">
              <a:buFont typeface="Arial" panose="020B0604020202020204" pitchFamily="34" charset="0"/>
              <a:buChar char="•"/>
            </a:pPr>
            <a:r>
              <a:rPr lang="en-US" sz="1600" dirty="0"/>
              <a:t>Recall = 89.2%</a:t>
            </a:r>
          </a:p>
          <a:p>
            <a:pPr marL="742950" lvl="1" indent="-285750">
              <a:buFont typeface="Arial" panose="020B0604020202020204" pitchFamily="34" charset="0"/>
              <a:buChar char="•"/>
            </a:pPr>
            <a:r>
              <a:rPr lang="en-US" sz="1600" dirty="0"/>
              <a:t>Melanocytic Nevus</a:t>
            </a:r>
          </a:p>
          <a:p>
            <a:pPr marL="1200150" lvl="2" indent="-285750">
              <a:buFont typeface="Arial" panose="020B0604020202020204" pitchFamily="34" charset="0"/>
              <a:buChar char="•"/>
            </a:pPr>
            <a:r>
              <a:rPr lang="en-US" sz="1600" dirty="0"/>
              <a:t>Precision = 91.1%</a:t>
            </a:r>
          </a:p>
          <a:p>
            <a:pPr marL="1200150" lvl="2" indent="-285750">
              <a:buFont typeface="Arial" panose="020B0604020202020204" pitchFamily="34" charset="0"/>
              <a:buChar char="•"/>
            </a:pPr>
            <a:r>
              <a:rPr lang="en-US" sz="1600" dirty="0"/>
              <a:t>Recall = 96.0%</a:t>
            </a:r>
          </a:p>
          <a:p>
            <a:pPr marL="742950" lvl="1" indent="-285750">
              <a:buFont typeface="Arial" panose="020B0604020202020204" pitchFamily="34" charset="0"/>
              <a:buChar char="•"/>
            </a:pPr>
            <a:r>
              <a:rPr lang="en-US" sz="1600" dirty="0"/>
              <a:t>Vascular Lesion</a:t>
            </a:r>
          </a:p>
          <a:p>
            <a:pPr marL="1200150" lvl="2" indent="-285750">
              <a:buFont typeface="Arial" panose="020B0604020202020204" pitchFamily="34" charset="0"/>
              <a:buChar char="•"/>
            </a:pPr>
            <a:r>
              <a:rPr lang="en-US" sz="1600" dirty="0"/>
              <a:t>Precision = 98.9%</a:t>
            </a:r>
          </a:p>
          <a:p>
            <a:pPr marL="1200150" lvl="2" indent="-285750">
              <a:buFont typeface="Arial" panose="020B0604020202020204" pitchFamily="34" charset="0"/>
              <a:buChar char="•"/>
            </a:pPr>
            <a:r>
              <a:rPr lang="en-US" sz="1600" dirty="0"/>
              <a:t>Recall = 97.9%</a:t>
            </a:r>
          </a:p>
        </p:txBody>
      </p:sp>
      <p:sp>
        <p:nvSpPr>
          <p:cNvPr id="10" name="TextBox 9">
            <a:extLst>
              <a:ext uri="{FF2B5EF4-FFF2-40B4-BE49-F238E27FC236}">
                <a16:creationId xmlns:a16="http://schemas.microsoft.com/office/drawing/2014/main" id="{E415C0EE-15E3-1A93-F0D2-BB7C384F5255}"/>
              </a:ext>
            </a:extLst>
          </p:cNvPr>
          <p:cNvSpPr txBox="1"/>
          <p:nvPr/>
        </p:nvSpPr>
        <p:spPr>
          <a:xfrm>
            <a:off x="5709373" y="414161"/>
            <a:ext cx="3001790" cy="646331"/>
          </a:xfrm>
          <a:prstGeom prst="rect">
            <a:avLst/>
          </a:prstGeom>
          <a:noFill/>
        </p:spPr>
        <p:txBody>
          <a:bodyPr wrap="square" rtlCol="0">
            <a:spAutoFit/>
          </a:bodyPr>
          <a:lstStyle/>
          <a:p>
            <a:pPr marL="285750" indent="-285750">
              <a:buFont typeface="Arial" panose="020B0604020202020204" pitchFamily="34" charset="0"/>
              <a:buChar char="•"/>
            </a:pPr>
            <a:r>
              <a:rPr lang="en-US" sz="1800" dirty="0"/>
              <a:t>True Positive (TP)</a:t>
            </a:r>
          </a:p>
          <a:p>
            <a:pPr marL="285750" indent="-285750">
              <a:buFont typeface="Arial" panose="020B0604020202020204" pitchFamily="34" charset="0"/>
              <a:buChar char="•"/>
            </a:pPr>
            <a:r>
              <a:rPr lang="en-US" sz="1800" dirty="0"/>
              <a:t>False Positive (FP)</a:t>
            </a:r>
          </a:p>
        </p:txBody>
      </p:sp>
      <p:pic>
        <p:nvPicPr>
          <p:cNvPr id="1028" name="Picture 4" descr="cancer 5">
            <a:extLst>
              <a:ext uri="{FF2B5EF4-FFF2-40B4-BE49-F238E27FC236}">
                <a16:creationId xmlns:a16="http://schemas.microsoft.com/office/drawing/2014/main" id="{903553CB-34EA-F154-6C19-E73DA99AE6E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0056" y="1550452"/>
            <a:ext cx="4202438" cy="229524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30" name="Picture 6" descr="Confusion matrix (a) ISBI 2017(b) ISBI 2018 (c) ISBI 2019 (d) ISIC 2020.">
            <a:extLst>
              <a:ext uri="{FF2B5EF4-FFF2-40B4-BE49-F238E27FC236}">
                <a16:creationId xmlns:a16="http://schemas.microsoft.com/office/drawing/2014/main" id="{84DD3751-2583-28D6-E51C-EE731C2E48A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0056" y="4471136"/>
            <a:ext cx="8175273" cy="1856268"/>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76E02799-7257-406F-B7D4-B1C0AFB88987}"/>
              </a:ext>
            </a:extLst>
          </p:cNvPr>
          <p:cNvSpPr txBox="1"/>
          <p:nvPr/>
        </p:nvSpPr>
        <p:spPr>
          <a:xfrm>
            <a:off x="8128624" y="444938"/>
            <a:ext cx="2805776" cy="584775"/>
          </a:xfrm>
          <a:prstGeom prst="rect">
            <a:avLst/>
          </a:prstGeom>
          <a:noFill/>
        </p:spPr>
        <p:txBody>
          <a:bodyPr wrap="square">
            <a:spAutoFit/>
          </a:bodyPr>
          <a:lstStyle/>
          <a:p>
            <a:pPr marL="285750" indent="-285750">
              <a:buFont typeface="Arial" panose="020B0604020202020204" pitchFamily="34" charset="0"/>
              <a:buChar char="•"/>
            </a:pPr>
            <a:r>
              <a:rPr lang="en-US" sz="1600" dirty="0"/>
              <a:t>Precision = TP/(TP+FP)</a:t>
            </a:r>
          </a:p>
          <a:p>
            <a:pPr marL="285750" indent="-285750">
              <a:buFont typeface="Arial" panose="020B0604020202020204" pitchFamily="34" charset="0"/>
              <a:buChar char="•"/>
            </a:pPr>
            <a:r>
              <a:rPr lang="en-US" sz="1600" dirty="0"/>
              <a:t>Recall = TP/(TP+FN)</a:t>
            </a:r>
          </a:p>
        </p:txBody>
      </p:sp>
      <p:sp>
        <p:nvSpPr>
          <p:cNvPr id="13" name="TextBox 12">
            <a:extLst>
              <a:ext uri="{FF2B5EF4-FFF2-40B4-BE49-F238E27FC236}">
                <a16:creationId xmlns:a16="http://schemas.microsoft.com/office/drawing/2014/main" id="{321126DD-B62F-83B7-1C7C-060DDB6C1087}"/>
              </a:ext>
            </a:extLst>
          </p:cNvPr>
          <p:cNvSpPr txBox="1"/>
          <p:nvPr/>
        </p:nvSpPr>
        <p:spPr>
          <a:xfrm>
            <a:off x="678788" y="6400192"/>
            <a:ext cx="6910866" cy="369332"/>
          </a:xfrm>
          <a:prstGeom prst="rect">
            <a:avLst/>
          </a:prstGeom>
          <a:noFill/>
        </p:spPr>
        <p:txBody>
          <a:bodyPr wrap="none" rtlCol="0">
            <a:spAutoFit/>
          </a:bodyPr>
          <a:lstStyle/>
          <a:p>
            <a:r>
              <a:rPr lang="en-US" dirty="0"/>
              <a:t>Confusion matrix (a) ISIC 2017 (b) ISBI 2018 (c) ISBI 2019 (d) ISIC 2020.</a:t>
            </a:r>
          </a:p>
        </p:txBody>
      </p:sp>
    </p:spTree>
    <p:extLst>
      <p:ext uri="{BB962C8B-B14F-4D97-AF65-F5344CB8AC3E}">
        <p14:creationId xmlns:p14="http://schemas.microsoft.com/office/powerpoint/2010/main" val="2467172621"/>
      </p:ext>
    </p:extLst>
  </p:cSld>
  <p:clrMapOvr>
    <a:masterClrMapping/>
  </p:clrMapOvr>
  <mc:AlternateContent xmlns:mc="http://schemas.openxmlformats.org/markup-compatibility/2006" xmlns:p14="http://schemas.microsoft.com/office/powerpoint/2010/main">
    <mc:Choice Requires="p14">
      <p:transition spd="slow" p14:dur="2000" advTm="149244"/>
    </mc:Choice>
    <mc:Fallback xmlns="">
      <p:transition spd="slow" advTm="149244"/>
    </mc:Fallback>
  </mc:AlternateContent>
  <p:extLst>
    <p:ext uri="{3A86A75C-4F4B-4683-9AE1-C65F6400EC91}">
      <p14:laserTraceLst xmlns:p14="http://schemas.microsoft.com/office/powerpoint/2010/main">
        <p14:tracePtLst>
          <p14:tracePt t="5805" x="4486275" y="47625"/>
          <p14:tracePt t="5812" x="4486275" y="119063"/>
          <p14:tracePt t="5820" x="4486275" y="150813"/>
          <p14:tracePt t="5827" x="4486275" y="190500"/>
          <p14:tracePt t="5835" x="4486275" y="206375"/>
          <p14:tracePt t="5840" x="4486275" y="222250"/>
          <p14:tracePt t="5852" x="4486275" y="231775"/>
          <p14:tracePt t="5857" x="4486275" y="239713"/>
          <p14:tracePt t="5862" x="4486275" y="247650"/>
          <p14:tracePt t="5880" x="4486275" y="255588"/>
          <p14:tracePt t="5883" x="4486275" y="263525"/>
          <p14:tracePt t="6246" x="4486275" y="287338"/>
          <p14:tracePt t="6254" x="4478338" y="327025"/>
          <p14:tracePt t="6261" x="4470400" y="350838"/>
          <p14:tracePt t="6269" x="4470400" y="382588"/>
          <p14:tracePt t="6275" x="4462463" y="406400"/>
          <p14:tracePt t="6283" x="4454525" y="446088"/>
          <p14:tracePt t="6289" x="4454525" y="477838"/>
          <p14:tracePt t="6296" x="4438650" y="501650"/>
          <p14:tracePt t="6305" x="4430713" y="541338"/>
          <p14:tracePt t="6311" x="4430713" y="565150"/>
          <p14:tracePt t="6319" x="4422775" y="596900"/>
          <p14:tracePt t="6325" x="4422775" y="620713"/>
          <p14:tracePt t="6338" x="4422775" y="652463"/>
          <p14:tracePt t="6339" x="4414838" y="668338"/>
          <p14:tracePt t="6346" x="4414838" y="684213"/>
          <p14:tracePt t="6354" x="4414838" y="701675"/>
          <p14:tracePt t="6361" x="4414838" y="709613"/>
          <p14:tracePt t="6370" x="4414838" y="725488"/>
          <p14:tracePt t="6376" x="4414838" y="733425"/>
          <p14:tracePt t="6383" x="4414838" y="749300"/>
          <p14:tracePt t="6389" x="4414838" y="765175"/>
          <p14:tracePt t="6400" x="4414838" y="781050"/>
          <p14:tracePt t="6410" x="4414838" y="796925"/>
          <p14:tracePt t="6414" x="4414838" y="812800"/>
          <p14:tracePt t="6422" x="4414838" y="836613"/>
          <p14:tracePt t="6426" x="4414838" y="868363"/>
          <p14:tracePt t="6434" x="4414838" y="884238"/>
          <p14:tracePt t="6439" x="4414838" y="900113"/>
          <p14:tracePt t="6446" x="4414838" y="923925"/>
          <p14:tracePt t="6453" x="4414838" y="939800"/>
          <p14:tracePt t="6460" x="4414838" y="971550"/>
          <p14:tracePt t="6469" x="4414838" y="995363"/>
          <p14:tracePt t="6475" x="4414838" y="1011238"/>
          <p14:tracePt t="6485" x="4414838" y="1042988"/>
          <p14:tracePt t="6491" x="4414838" y="1066800"/>
          <p14:tracePt t="6497" x="4406900" y="1082675"/>
          <p14:tracePt t="6505" x="4406900" y="1114425"/>
          <p14:tracePt t="6511" x="4398963" y="1138238"/>
          <p14:tracePt t="6518" x="4398963" y="1155700"/>
          <p14:tracePt t="6526" x="4398963" y="1187450"/>
          <p14:tracePt t="6535" x="4391025" y="1203325"/>
          <p14:tracePt t="6540" x="4391025" y="1219200"/>
          <p14:tracePt t="6547" x="4391025" y="1235075"/>
          <p14:tracePt t="6554" x="4391025" y="1250950"/>
          <p14:tracePt t="6561" x="4375150" y="1266825"/>
          <p14:tracePt t="6568" x="4375150" y="1282700"/>
          <p14:tracePt t="6576" x="4375150" y="1298575"/>
          <p14:tracePt t="6585" x="4375150" y="1314450"/>
          <p14:tracePt t="6590" x="4367213" y="1330325"/>
          <p14:tracePt t="6597" x="4359275" y="1362075"/>
          <p14:tracePt t="6605" x="4359275" y="1377950"/>
          <p14:tracePt t="6611" x="4359275" y="1401763"/>
          <p14:tracePt t="6618" x="4359275" y="1433513"/>
          <p14:tracePt t="6625" x="4351338" y="1449388"/>
          <p14:tracePt t="6638" x="4351338" y="1473200"/>
          <p14:tracePt t="6641" x="4351338" y="1504950"/>
          <p14:tracePt t="6647" x="4351338" y="1520825"/>
          <p14:tracePt t="6654" x="4343400" y="1544638"/>
          <p14:tracePt t="6661" x="4343400" y="1576388"/>
          <p14:tracePt t="6668" x="4343400" y="1592263"/>
          <p14:tracePt t="6675" x="4343400" y="1609725"/>
          <p14:tracePt t="6686" x="4343400" y="1625600"/>
          <p14:tracePt t="6691" x="4343400" y="1641475"/>
          <p14:tracePt t="6698" x="4335463" y="1673225"/>
          <p14:tracePt t="6705" x="4327525" y="1697038"/>
          <p14:tracePt t="6712" x="4327525" y="1712913"/>
          <p14:tracePt t="6721" x="4311650" y="1752600"/>
          <p14:tracePt t="6725" x="4303713" y="1776413"/>
          <p14:tracePt t="6734" x="4303713" y="1816100"/>
          <p14:tracePt t="6738" x="4303713" y="1855788"/>
          <p14:tracePt t="6745" x="4295775" y="1895475"/>
          <p14:tracePt t="6754" x="4295775" y="1919288"/>
          <p14:tracePt t="6761" x="4295775" y="1951038"/>
          <p14:tracePt t="6768" x="4287838" y="1974850"/>
          <p14:tracePt t="6774" x="4287838" y="1990725"/>
          <p14:tracePt t="6784" x="4287838" y="2022475"/>
          <p14:tracePt t="6788" x="4287838" y="2046288"/>
          <p14:tracePt t="6795" x="4287838" y="2079625"/>
          <p14:tracePt t="6804" x="4279900" y="2103438"/>
          <p14:tracePt t="6811" x="4279900" y="2143125"/>
          <p14:tracePt t="6818" x="4279900" y="2159000"/>
          <p14:tracePt t="6826" x="4279900" y="2198688"/>
          <p14:tracePt t="6835" x="4279900" y="2238375"/>
          <p14:tracePt t="6840" x="4279900" y="2270125"/>
          <p14:tracePt t="6846" x="4279900" y="2325688"/>
          <p14:tracePt t="6853" x="4279900" y="2373313"/>
          <p14:tracePt t="6861" x="4279900" y="2413000"/>
          <p14:tracePt t="6868" x="4279900" y="2452688"/>
          <p14:tracePt t="6875" x="4279900" y="2476500"/>
          <p14:tracePt t="6885" x="4279900" y="2508250"/>
          <p14:tracePt t="6890" x="4279900" y="2533650"/>
          <p14:tracePt t="6897" x="4279900" y="2565400"/>
          <p14:tracePt t="6904" x="4279900" y="2581275"/>
          <p14:tracePt t="6910" x="4279900" y="2605088"/>
          <p14:tracePt t="6919" x="4279900" y="2636838"/>
          <p14:tracePt t="6924" x="4279900" y="2652713"/>
          <p14:tracePt t="6936" x="4287838" y="2676525"/>
          <p14:tracePt t="6940" x="4287838" y="2692400"/>
          <p14:tracePt t="6946" x="4295775" y="2724150"/>
          <p14:tracePt t="6954" x="4295775" y="2747963"/>
          <p14:tracePt t="6960" x="4295775" y="2763838"/>
          <p14:tracePt t="6969" x="4303713" y="2795588"/>
          <p14:tracePt t="6976" x="4303713" y="2811463"/>
          <p14:tracePt t="6986" x="4311650" y="2827338"/>
          <p14:tracePt t="6989" x="4311650" y="2835275"/>
          <p14:tracePt t="6996" x="4311650" y="2851150"/>
          <p14:tracePt t="7003" x="4319588" y="2867025"/>
          <p14:tracePt t="7010" x="4335463" y="2882900"/>
          <p14:tracePt t="7018" x="4335463" y="2898775"/>
          <p14:tracePt t="7025" x="4335463" y="2906713"/>
          <p14:tracePt t="7036" x="4343400" y="2922588"/>
          <p14:tracePt t="7040" x="4343400" y="2930525"/>
          <p14:tracePt t="7046" x="4351338" y="2946400"/>
          <p14:tracePt t="7053" x="4359275" y="2954338"/>
          <p14:tracePt t="7060" x="4367213" y="2962275"/>
          <p14:tracePt t="7068" x="4375150" y="2979738"/>
          <p14:tracePt t="7073" x="4391025" y="2987675"/>
          <p14:tracePt t="7085" x="4406900" y="3003550"/>
          <p14:tracePt t="7091" x="4406900" y="3011488"/>
          <p14:tracePt t="7096" x="4430713" y="3027363"/>
          <p14:tracePt t="7104" x="4430713" y="3035300"/>
          <p14:tracePt t="7110" x="4446588" y="3043238"/>
          <p14:tracePt t="7119" x="4462463" y="3059113"/>
          <p14:tracePt t="7124" x="4462463" y="3067050"/>
          <p14:tracePt t="7131" x="4470400" y="3074988"/>
          <p14:tracePt t="7139" x="4478338" y="3082925"/>
          <p14:tracePt t="7146" x="4486275" y="3090863"/>
          <p14:tracePt t="7160" x="4494213" y="3098800"/>
          <p14:tracePt t="7170" x="4502150" y="3106738"/>
          <p14:tracePt t="7181" x="4510088" y="3106738"/>
          <p14:tracePt t="7188" x="4518025" y="3114675"/>
          <p14:tracePt t="7203" x="4525963" y="3122613"/>
          <p14:tracePt t="7210" x="4533900" y="3130550"/>
          <p14:tracePt t="7224" x="4541838" y="3138488"/>
          <p14:tracePt t="7232" x="4541838" y="3146425"/>
          <p14:tracePt t="7246" x="4549775" y="3154363"/>
          <p14:tracePt t="7254" x="4557713" y="3162300"/>
          <p14:tracePt t="7268" x="4565650" y="3170238"/>
          <p14:tracePt t="7273" x="4573588" y="3178175"/>
          <p14:tracePt t="7286" x="4573588" y="3186113"/>
          <p14:tracePt t="7291" x="4581525" y="3186113"/>
          <p14:tracePt t="7295" x="4589463" y="3209925"/>
          <p14:tracePt t="7310" x="4605338" y="3225800"/>
          <p14:tracePt t="7320" x="4613275" y="3249613"/>
          <p14:tracePt t="7324" x="4621213" y="3265488"/>
          <p14:tracePt t="7331" x="4645025" y="3281363"/>
          <p14:tracePt t="7338" x="4645025" y="3289300"/>
          <p14:tracePt t="7344" x="4660900" y="3305175"/>
          <p14:tracePt t="7352" x="4668838" y="3321050"/>
          <p14:tracePt t="7360" x="4678363" y="3328988"/>
          <p14:tracePt t="7369" x="4678363" y="3336925"/>
          <p14:tracePt t="7376" x="4678363" y="3344863"/>
          <p14:tracePt t="7382" x="4686300" y="3352800"/>
          <p14:tracePt t="7394" x="4702175" y="3360738"/>
          <p14:tracePt t="7402" x="4725988" y="3368675"/>
          <p14:tracePt t="7408" x="4741863" y="3384550"/>
          <p14:tracePt t="7418" x="4757738" y="3392488"/>
          <p14:tracePt t="7423" x="4789488" y="3408363"/>
          <p14:tracePt t="7431" x="4829175" y="3424238"/>
          <p14:tracePt t="7438" x="4868863" y="3433763"/>
          <p14:tracePt t="7444" x="4892675" y="3441700"/>
          <p14:tracePt t="7452" x="4932363" y="3457575"/>
          <p14:tracePt t="7459" x="4964113" y="3465513"/>
          <p14:tracePt t="7468" x="4987925" y="3473450"/>
          <p14:tracePt t="7473" x="5003800" y="3481388"/>
          <p14:tracePt t="7482" x="5019675" y="3481388"/>
          <p14:tracePt t="7488" x="5035550" y="3489325"/>
          <p14:tracePt t="7495" x="5067300" y="3497263"/>
          <p14:tracePt t="7502" x="5100638" y="3513138"/>
          <p14:tracePt t="7510" x="5132388" y="3521075"/>
          <p14:tracePt t="7518" x="5180013" y="3536950"/>
          <p14:tracePt t="7524" x="5235575" y="3552825"/>
          <p14:tracePt t="7532" x="5307013" y="3560763"/>
          <p14:tracePt t="7538" x="5394325" y="3592513"/>
          <p14:tracePt t="7545" x="5465763" y="3616325"/>
          <p14:tracePt t="7553" x="5481638" y="3616325"/>
          <p14:tracePt t="7559" x="5578475" y="3640138"/>
          <p14:tracePt t="7569" x="5618163" y="3648075"/>
          <p14:tracePt t="7574" x="5641975" y="3656013"/>
          <p14:tracePt t="7580" x="5673725" y="3663950"/>
          <p14:tracePt t="7588" x="5689600" y="3671888"/>
          <p14:tracePt t="7594" x="5729288" y="3671888"/>
          <p14:tracePt t="7601" x="5784850" y="3695700"/>
          <p14:tracePt t="7608" x="5872163" y="3711575"/>
          <p14:tracePt t="7619" x="5888038" y="3719513"/>
          <p14:tracePt t="7623" x="6072188" y="3743325"/>
          <p14:tracePt t="7631" x="6143625" y="3743325"/>
          <p14:tracePt t="7638" x="6199188" y="3751263"/>
          <p14:tracePt t="7645" x="6238875" y="3767138"/>
          <p14:tracePt t="7653" x="6278563" y="3767138"/>
          <p14:tracePt t="7659" x="6319838" y="3775075"/>
          <p14:tracePt t="7668" x="6359525" y="3783013"/>
          <p14:tracePt t="7673" x="6391275" y="3783013"/>
          <p14:tracePt t="7680" x="6430963" y="3783013"/>
          <p14:tracePt t="7688" x="6494463" y="3783013"/>
          <p14:tracePt t="7695" x="6565900" y="3767138"/>
          <p14:tracePt t="7704" x="6605588" y="3767138"/>
          <p14:tracePt t="7710" x="6661150" y="3743325"/>
          <p14:tracePt t="7719" x="6700838" y="3743325"/>
          <p14:tracePt t="7723" x="6742113" y="3735388"/>
          <p14:tracePt t="7730" x="6765925" y="3727450"/>
          <p14:tracePt t="7737" x="6781800" y="3727450"/>
          <p14:tracePt t="7744" x="6813550" y="3719513"/>
          <p14:tracePt t="7753" x="6837363" y="3711575"/>
          <p14:tracePt t="7760" x="6853238" y="3711575"/>
          <p14:tracePt t="7769" x="6884988" y="3703638"/>
          <p14:tracePt t="7774" x="6908800" y="3703638"/>
          <p14:tracePt t="7780" x="6940550" y="3687763"/>
          <p14:tracePt t="7788" x="6964363" y="3687763"/>
          <p14:tracePt t="7793" x="7004050" y="3679825"/>
          <p14:tracePt t="7803" x="7043738" y="3671888"/>
          <p14:tracePt t="7809" x="7075488" y="3663950"/>
          <p14:tracePt t="7819" x="7099300" y="3656013"/>
          <p14:tracePt t="7824" x="7116763" y="3656013"/>
          <p14:tracePt t="7830" x="7132638" y="3648075"/>
          <p14:tracePt t="7838" x="7148513" y="3632200"/>
          <p14:tracePt t="7845" x="7164388" y="3632200"/>
          <p14:tracePt t="7853" x="7172325" y="3632200"/>
          <p14:tracePt t="7859" x="7180263" y="3632200"/>
          <p14:tracePt t="7869" x="7196138" y="3624263"/>
          <p14:tracePt t="7872" x="7204075" y="3624263"/>
          <p14:tracePt t="7880" x="7212013" y="3624263"/>
          <p14:tracePt t="7887" x="7227888" y="3616325"/>
          <p14:tracePt t="7894" x="7235825" y="3608388"/>
          <p14:tracePt t="7903" x="7243763" y="3608388"/>
          <p14:tracePt t="7910" x="7259638" y="3600450"/>
          <p14:tracePt t="7918" x="7283450" y="3584575"/>
          <p14:tracePt t="7923" x="7307263" y="3584575"/>
          <p14:tracePt t="7930" x="7331075" y="3576638"/>
          <p14:tracePt t="7937" x="7346950" y="3568700"/>
          <p14:tracePt t="7943" x="7362825" y="3568700"/>
          <p14:tracePt t="7952" x="7370763" y="3560763"/>
          <p14:tracePt t="7957" x="7386638" y="3552825"/>
          <p14:tracePt t="7968" x="7394575" y="3552825"/>
          <p14:tracePt t="7973" x="7410450" y="3552825"/>
          <p14:tracePt t="7979" x="7418388" y="3544888"/>
          <p14:tracePt t="7987" x="7434263" y="3536950"/>
          <p14:tracePt t="7993" x="7450138" y="3536950"/>
          <p14:tracePt t="8001" x="7466013" y="3529013"/>
          <p14:tracePt t="8008" x="7481888" y="3521075"/>
          <p14:tracePt t="8019" x="7513638" y="3521075"/>
          <p14:tracePt t="8024" x="7531100" y="3505200"/>
          <p14:tracePt t="8030" x="7546975" y="3505200"/>
          <p14:tracePt t="8037" x="7562850" y="3497263"/>
          <p14:tracePt t="8045" x="7578725" y="3489325"/>
          <p14:tracePt t="8052" x="7602538" y="3489325"/>
          <p14:tracePt t="8057" x="7602538" y="3481388"/>
          <p14:tracePt t="8069" x="7610475" y="3473450"/>
          <p14:tracePt t="8074" x="7618413" y="3473450"/>
          <p14:tracePt t="8080" x="7626350" y="3465513"/>
          <p14:tracePt t="8088" x="7626350" y="3457575"/>
          <p14:tracePt t="8094" x="7634288" y="3457575"/>
          <p14:tracePt t="8103" x="7642225" y="3449638"/>
          <p14:tracePt t="8108" x="7650163" y="3441700"/>
          <p14:tracePt t="8119" x="7658100" y="3433763"/>
          <p14:tracePt t="8123" x="7673975" y="3424238"/>
          <p14:tracePt t="8131" x="7673975" y="3416300"/>
          <p14:tracePt t="8137" x="7689850" y="3408363"/>
          <p14:tracePt t="8144" x="7697788" y="3392488"/>
          <p14:tracePt t="8153" x="7705725" y="3384550"/>
          <p14:tracePt t="8158" x="7721600" y="3376613"/>
          <p14:tracePt t="8169" x="7729538" y="3360738"/>
          <p14:tracePt t="8173" x="7737475" y="3352800"/>
          <p14:tracePt t="8179" x="7753350" y="3344863"/>
          <p14:tracePt t="8187" x="7753350" y="3328988"/>
          <p14:tracePt t="8193" x="7761288" y="3321050"/>
          <p14:tracePt t="8201" x="7769225" y="3313113"/>
          <p14:tracePt t="8207" x="7769225" y="3297238"/>
          <p14:tracePt t="8218" x="7777163" y="3289300"/>
          <p14:tracePt t="8229" x="7800975" y="3273425"/>
          <p14:tracePt t="8237" x="7800975" y="3249613"/>
          <p14:tracePt t="8252" x="7808913" y="3241675"/>
          <p14:tracePt t="8258" x="7808913" y="3225800"/>
          <p14:tracePt t="8268" x="7816850" y="3209925"/>
          <p14:tracePt t="8273" x="7824788" y="3201988"/>
          <p14:tracePt t="8279" x="7824788" y="3194050"/>
          <p14:tracePt t="8286" x="7832725" y="3186113"/>
          <p14:tracePt t="8293" x="7840663" y="3178175"/>
          <p14:tracePt t="8302" x="7840663" y="3162300"/>
          <p14:tracePt t="8308" x="7848600" y="3154363"/>
          <p14:tracePt t="8318" x="7856538" y="3138488"/>
          <p14:tracePt t="8322" x="7856538" y="3122613"/>
          <p14:tracePt t="8329" x="7864475" y="3090863"/>
          <p14:tracePt t="8336" x="7864475" y="3074988"/>
          <p14:tracePt t="8343" x="7864475" y="3059113"/>
          <p14:tracePt t="8353" x="7864475" y="3051175"/>
          <p14:tracePt t="8359" x="7864475" y="3027363"/>
          <p14:tracePt t="8370" x="7864475" y="3011488"/>
          <p14:tracePt t="8373" x="7864475" y="2995613"/>
          <p14:tracePt t="8380" x="7864475" y="2987675"/>
          <p14:tracePt t="8386" x="7864475" y="2979738"/>
          <p14:tracePt t="8393" x="7864475" y="2970213"/>
          <p14:tracePt t="8400" x="7864475" y="2954338"/>
          <p14:tracePt t="8407" x="7864475" y="2930525"/>
          <p14:tracePt t="8416" x="7864475" y="2914650"/>
          <p14:tracePt t="8422" x="7864475" y="2898775"/>
          <p14:tracePt t="8428" x="7864475" y="2882900"/>
          <p14:tracePt t="8436" x="7864475" y="2859088"/>
          <p14:tracePt t="8442" x="7864475" y="2843213"/>
          <p14:tracePt t="8453" x="7864475" y="2835275"/>
          <p14:tracePt t="8458" x="7856538" y="2819400"/>
          <p14:tracePt t="8469" x="7856538" y="2803525"/>
          <p14:tracePt t="8472" x="7856538" y="2795588"/>
          <p14:tracePt t="8479" x="7856538" y="2787650"/>
          <p14:tracePt t="8486" x="7856538" y="2771775"/>
          <p14:tracePt t="8494" x="7848600" y="2763838"/>
          <p14:tracePt t="8503" x="7848600" y="2755900"/>
          <p14:tracePt t="8508" x="7848600" y="2747963"/>
          <p14:tracePt t="8520" x="7840663" y="2732088"/>
          <p14:tracePt t="8523" x="7832725" y="2724150"/>
          <p14:tracePt t="8528" x="7832725" y="2708275"/>
          <p14:tracePt t="8536" x="7824788" y="2692400"/>
          <p14:tracePt t="8542" x="7816850" y="2676525"/>
          <p14:tracePt t="8552" x="7816850" y="2660650"/>
          <p14:tracePt t="8557" x="7808913" y="2644775"/>
          <p14:tracePt t="8568" x="7808913" y="2628900"/>
          <p14:tracePt t="8572" x="7800975" y="2620963"/>
          <p14:tracePt t="8578" x="7800975" y="2605088"/>
          <p14:tracePt t="8586" x="7800975" y="2589213"/>
          <p14:tracePt t="8592" x="7800975" y="2573338"/>
          <p14:tracePt t="8601" x="7793038" y="2557463"/>
          <p14:tracePt t="8606" x="7785100" y="2541588"/>
          <p14:tracePt t="8614" x="7785100" y="2517775"/>
          <p14:tracePt t="8622" x="7777163" y="2500313"/>
          <p14:tracePt t="8637" x="7761288" y="2468563"/>
          <p14:tracePt t="8642" x="7753350" y="2452688"/>
          <p14:tracePt t="8651" x="7753350" y="2420938"/>
          <p14:tracePt t="8656" x="7737475" y="2405063"/>
          <p14:tracePt t="8664" x="7729538" y="2389188"/>
          <p14:tracePt t="8672" x="7729538" y="2365375"/>
          <p14:tracePt t="8679" x="7721600" y="2341563"/>
          <p14:tracePt t="8687" x="7713663" y="2325688"/>
          <p14:tracePt t="8692" x="7713663" y="2309813"/>
          <p14:tracePt t="8701" x="7705725" y="2293938"/>
          <p14:tracePt t="8707" x="7697788" y="2278063"/>
          <p14:tracePt t="8713" x="7697788" y="2262188"/>
          <p14:tracePt t="8721" x="7681913" y="2238375"/>
          <p14:tracePt t="8728" x="7673975" y="2222500"/>
          <p14:tracePt t="8737" x="7666038" y="2214563"/>
          <p14:tracePt t="8743" x="7650163" y="2198688"/>
          <p14:tracePt t="8753" x="7642225" y="2182813"/>
          <p14:tracePt t="8757" x="7634288" y="2174875"/>
          <p14:tracePt t="8764" x="7626350" y="2159000"/>
          <p14:tracePt t="8772" x="7618413" y="2151063"/>
          <p14:tracePt t="8778" x="7602538" y="2135188"/>
          <p14:tracePt t="8787" x="7594600" y="2119313"/>
          <p14:tracePt t="8793" x="7586663" y="2111375"/>
          <p14:tracePt t="8802" x="7570788" y="2095500"/>
          <p14:tracePt t="8807" x="7562850" y="2079625"/>
          <p14:tracePt t="8814" x="7546975" y="2063750"/>
          <p14:tracePt t="8823" x="7531100" y="2038350"/>
          <p14:tracePt t="8828" x="7523163" y="2030413"/>
          <p14:tracePt t="8837" x="7513638" y="2014538"/>
          <p14:tracePt t="8844" x="7497763" y="2006600"/>
          <p14:tracePt t="8851" x="7481888" y="1990725"/>
          <p14:tracePt t="8856" x="7473950" y="1982788"/>
          <p14:tracePt t="8864" x="7466013" y="1974850"/>
          <p14:tracePt t="8871" x="7450138" y="1966913"/>
          <p14:tracePt t="8877" x="7442200" y="1958975"/>
          <p14:tracePt t="8884" x="7434263" y="1958975"/>
          <p14:tracePt t="8891" x="7418388" y="1951038"/>
          <p14:tracePt t="8903" x="7410450" y="1943100"/>
          <p14:tracePt t="8908" x="7402513" y="1943100"/>
          <p14:tracePt t="8914" x="7386638" y="1935163"/>
          <p14:tracePt t="8923" x="7378700" y="1927225"/>
          <p14:tracePt t="8928" x="7362825" y="1919288"/>
          <p14:tracePt t="8935" x="7346950" y="1895475"/>
          <p14:tracePt t="8942" x="7331075" y="1879600"/>
          <p14:tracePt t="8953" x="7315200" y="1863725"/>
          <p14:tracePt t="8958" x="7291388" y="1847850"/>
          <p14:tracePt t="8965" x="7275513" y="1824038"/>
          <p14:tracePt t="8972" x="7243763" y="1808163"/>
          <p14:tracePt t="8978" x="7227888" y="1792288"/>
          <p14:tracePt t="8985" x="7212013" y="1768475"/>
          <p14:tracePt t="8991" x="7196138" y="1752600"/>
          <p14:tracePt t="9001" x="7172325" y="1736725"/>
          <p14:tracePt t="9006" x="7156450" y="1712913"/>
          <p14:tracePt t="9013" x="7140575" y="1704975"/>
          <p14:tracePt t="9022" x="7124700" y="1697038"/>
          <p14:tracePt t="9028" x="7099300" y="1681163"/>
          <p14:tracePt t="9035" x="7083425" y="1665288"/>
          <p14:tracePt t="9042" x="7067550" y="1657350"/>
          <p14:tracePt t="9051" x="7051675" y="1633538"/>
          <p14:tracePt t="9056" x="7027863" y="1625600"/>
          <p14:tracePt t="9063" x="7011988" y="1609725"/>
          <p14:tracePt t="9071" x="6988175" y="1592263"/>
          <p14:tracePt t="9077" x="6956425" y="1568450"/>
          <p14:tracePt t="9085" x="6940550" y="1552575"/>
          <p14:tracePt t="9091" x="6908800" y="1544638"/>
          <p14:tracePt t="9100" x="6892925" y="1536700"/>
          <p14:tracePt t="9106" x="6861175" y="1512888"/>
          <p14:tracePt t="9112" x="6845300" y="1504950"/>
          <p14:tracePt t="9122" x="6829425" y="1497013"/>
          <p14:tracePt t="9127" x="6813550" y="1481138"/>
          <p14:tracePt t="9135" x="6781800" y="1473200"/>
          <p14:tracePt t="9141" x="6757988" y="1457325"/>
          <p14:tracePt t="9151" x="6734175" y="1441450"/>
          <p14:tracePt t="9156" x="6700838" y="1441450"/>
          <p14:tracePt t="9162" x="6677025" y="1425575"/>
          <p14:tracePt t="9171" x="6653213" y="1425575"/>
          <p14:tracePt t="9177" x="6621463" y="1409700"/>
          <p14:tracePt t="9184" x="6597650" y="1393825"/>
          <p14:tracePt t="9191" x="6565900" y="1385888"/>
          <p14:tracePt t="9201" x="6542088" y="1377950"/>
          <p14:tracePt t="9205" x="6510338" y="1370013"/>
          <p14:tracePt t="9212" x="6486525" y="1362075"/>
          <p14:tracePt t="9220" x="6478588" y="1354138"/>
          <p14:tracePt t="9227" x="6454775" y="1354138"/>
          <p14:tracePt t="9234" x="6438900" y="1346200"/>
          <p14:tracePt t="9241" x="6415088" y="1338263"/>
          <p14:tracePt t="9255" x="6399213" y="1330325"/>
          <p14:tracePt t="9262" x="6391275" y="1322388"/>
          <p14:tracePt t="9270" x="6383338" y="1322388"/>
          <p14:tracePt t="9276" x="6367463" y="1314450"/>
          <p14:tracePt t="9284" x="6359525" y="1306513"/>
          <p14:tracePt t="9291" x="6351588" y="1306513"/>
          <p14:tracePt t="9301" x="6335713" y="1298575"/>
          <p14:tracePt t="9306" x="6335713" y="1290638"/>
          <p14:tracePt t="9312" x="6327775" y="1290638"/>
          <p14:tracePt t="9320" x="6319838" y="1282700"/>
          <p14:tracePt t="9335" x="6303963" y="1282700"/>
          <p14:tracePt t="9341" x="6303963" y="1274763"/>
          <p14:tracePt t="9352" x="6294438" y="1274763"/>
          <p14:tracePt t="9356" x="6286500" y="1274763"/>
          <p14:tracePt t="9362" x="6278563" y="1266825"/>
          <p14:tracePt t="9370" x="6262688" y="1266825"/>
          <p14:tracePt t="9376" x="6262688" y="1258888"/>
          <p14:tracePt t="9384" x="6254750" y="1258888"/>
          <p14:tracePt t="9391" x="6238875" y="1250950"/>
          <p14:tracePt t="9401" x="6215063" y="1243013"/>
          <p14:tracePt t="9406" x="6191250" y="1243013"/>
          <p14:tracePt t="9412" x="6167438" y="1235075"/>
          <p14:tracePt t="9422" x="6143625" y="1227138"/>
          <p14:tracePt t="9426" x="6119813" y="1227138"/>
          <p14:tracePt t="9434" x="6088063" y="1227138"/>
          <p14:tracePt t="9441" x="6072188" y="1227138"/>
          <p14:tracePt t="9453" x="6048375" y="1227138"/>
          <p14:tracePt t="9455" x="6024563" y="1227138"/>
          <p14:tracePt t="9462" x="6008688" y="1227138"/>
          <p14:tracePt t="9470" x="5976938" y="1227138"/>
          <p14:tracePt t="9476" x="5953125" y="1235075"/>
          <p14:tracePt t="9484" x="5913438" y="1243013"/>
          <p14:tracePt t="9490" x="5856288" y="1258888"/>
          <p14:tracePt t="9497" x="5792788" y="1282700"/>
          <p14:tracePt t="9505" x="5721350" y="1306513"/>
          <p14:tracePt t="9512" x="5649913" y="1330325"/>
          <p14:tracePt t="9520" x="5594350" y="1354138"/>
          <p14:tracePt t="9529" x="5538788" y="1362075"/>
          <p14:tracePt t="9541" x="5499100" y="1370013"/>
          <p14:tracePt t="9545" x="5457825" y="1393825"/>
          <p14:tracePt t="9556" x="5434013" y="1401763"/>
          <p14:tracePt t="9571" x="5378450" y="1409700"/>
          <p14:tracePt t="9577" x="5362575" y="1417638"/>
          <p14:tracePt t="9581" x="5354638" y="1425575"/>
          <p14:tracePt t="9585" x="5346700" y="1425575"/>
          <p14:tracePt t="9592" x="5330825" y="1433513"/>
          <p14:tracePt t="9598" x="5314950" y="1441450"/>
          <p14:tracePt t="9605" x="5299075" y="1441450"/>
          <p14:tracePt t="9612" x="5283200" y="1449388"/>
          <p14:tracePt t="9620" x="5267325" y="1465263"/>
          <p14:tracePt t="9628" x="5259388" y="1465263"/>
          <p14:tracePt t="9643" x="5235575" y="1473200"/>
          <p14:tracePt t="9653" x="5219700" y="1473200"/>
          <p14:tracePt t="9659" x="5211763" y="1481138"/>
          <p14:tracePt t="9661" x="5203825" y="1489075"/>
          <p14:tracePt t="9670" x="5187950" y="1489075"/>
          <p14:tracePt t="9676" x="5180013" y="1497013"/>
          <p14:tracePt t="9684" x="5180013" y="1504950"/>
          <p14:tracePt t="9690" x="5164138" y="1504950"/>
          <p14:tracePt t="9697" x="5164138" y="1512888"/>
          <p14:tracePt t="9705" x="5148263" y="1520825"/>
          <p14:tracePt t="9719" x="5140325" y="1528763"/>
          <p14:tracePt t="9727" x="5132388" y="1536700"/>
          <p14:tracePt t="9741" x="5124450" y="1544638"/>
          <p14:tracePt t="9750" x="5116513" y="1552575"/>
          <p14:tracePt t="9762" x="5108575" y="1560513"/>
          <p14:tracePt t="9770" x="5100638" y="1560513"/>
          <p14:tracePt t="9786" x="5092700" y="1560513"/>
          <p14:tracePt t="12769" x="5092700" y="1576388"/>
          <p14:tracePt t="12778" x="5084763" y="1584325"/>
          <p14:tracePt t="12784" x="5075238" y="1592263"/>
          <p14:tracePt t="12797" x="5075238" y="1617663"/>
          <p14:tracePt t="12807" x="5075238" y="1625600"/>
          <p14:tracePt t="12817" x="5075238" y="1649413"/>
          <p14:tracePt t="12822" x="5075238" y="1657350"/>
          <p14:tracePt t="12836" x="5075238" y="1665288"/>
          <p14:tracePt t="12843" x="5075238" y="1673225"/>
          <p14:tracePt t="12865" x="5075238" y="1681163"/>
          <p14:tracePt t="12879" x="5075238" y="1689100"/>
          <p14:tracePt t="12888" x="5075238" y="1697038"/>
          <p14:tracePt t="13039" x="5075238" y="1704975"/>
          <p14:tracePt t="13062" x="5067300" y="1712913"/>
          <p14:tracePt t="13074" x="5067300" y="1720850"/>
          <p14:tracePt t="13081" x="5059363" y="1728788"/>
          <p14:tracePt t="13089" x="5051425" y="1736725"/>
          <p14:tracePt t="13096" x="5051425" y="1744663"/>
          <p14:tracePt t="13104" x="5043488" y="1760538"/>
          <p14:tracePt t="13107" x="5043488" y="1784350"/>
          <p14:tracePt t="13113" x="5035550" y="1816100"/>
          <p14:tracePt t="13121" x="5035550" y="1831975"/>
          <p14:tracePt t="13130" x="5035550" y="1855788"/>
          <p14:tracePt t="13141" x="5019675" y="1887538"/>
          <p14:tracePt t="13146" x="5011738" y="1911350"/>
          <p14:tracePt t="13154" x="5011738" y="1935163"/>
          <p14:tracePt t="13162" x="5003800" y="1958975"/>
          <p14:tracePt t="13164" x="5003800" y="1982788"/>
          <p14:tracePt t="13172" x="4995863" y="1998663"/>
          <p14:tracePt t="13177" x="4995863" y="2006600"/>
          <p14:tracePt t="13184" x="4995863" y="2022475"/>
          <p14:tracePt t="13191" x="4995863" y="2038350"/>
          <p14:tracePt t="13201" x="4995863" y="2054225"/>
          <p14:tracePt t="13211" x="4995863" y="2071688"/>
          <p14:tracePt t="13220" x="4987925" y="2103438"/>
          <p14:tracePt t="13228" x="4979988" y="2119313"/>
          <p14:tracePt t="13232" x="4979988" y="2159000"/>
          <p14:tracePt t="13239" x="4979988" y="2198688"/>
          <p14:tracePt t="13243" x="4964113" y="2246313"/>
          <p14:tracePt t="13249" x="4956175" y="2301875"/>
          <p14:tracePt t="13256" x="4956175" y="2341563"/>
          <p14:tracePt t="13263" x="4948238" y="2381250"/>
          <p14:tracePt t="13271" x="4940300" y="2420938"/>
          <p14:tracePt t="13277" x="4940300" y="2452688"/>
          <p14:tracePt t="13286" x="4924425" y="2484438"/>
          <p14:tracePt t="13291" x="4916488" y="2525713"/>
          <p14:tracePt t="13298" x="4916488" y="2549525"/>
          <p14:tracePt t="13305" x="4916488" y="2589213"/>
          <p14:tracePt t="13313" x="4916488" y="2628900"/>
          <p14:tracePt t="13321" x="4916488" y="2668588"/>
          <p14:tracePt t="13327" x="4908550" y="2708275"/>
          <p14:tracePt t="13335" x="4908550" y="2740025"/>
          <p14:tracePt t="13342" x="4908550" y="2795588"/>
          <p14:tracePt t="13350" x="4908550" y="2835275"/>
          <p14:tracePt t="13357" x="4908550" y="2867025"/>
          <p14:tracePt t="13362" x="4908550" y="2898775"/>
          <p14:tracePt t="13371" x="4908550" y="2922588"/>
          <p14:tracePt t="13377" x="4908550" y="2954338"/>
          <p14:tracePt t="13386" x="4908550" y="2970213"/>
          <p14:tracePt t="13392" x="4908550" y="2995613"/>
          <p14:tracePt t="13400" x="4916488" y="3011488"/>
          <p14:tracePt t="13406" x="4924425" y="3035300"/>
          <p14:tracePt t="13413" x="4924425" y="3059113"/>
          <p14:tracePt t="13421" x="4932363" y="3074988"/>
          <p14:tracePt t="13428" x="4948238" y="3106738"/>
          <p14:tracePt t="13436" x="4956175" y="3130550"/>
          <p14:tracePt t="13442" x="4964113" y="3162300"/>
          <p14:tracePt t="13449" x="4979988" y="3186113"/>
          <p14:tracePt t="13457" x="4995863" y="3225800"/>
          <p14:tracePt t="13463" x="5003800" y="3265488"/>
          <p14:tracePt t="13472" x="5019675" y="3297238"/>
          <p14:tracePt t="13478" x="5043488" y="3321050"/>
          <p14:tracePt t="13488" x="5059363" y="3344863"/>
          <p14:tracePt t="13493" x="5075238" y="3368675"/>
          <p14:tracePt t="13499" x="5100638" y="3400425"/>
          <p14:tracePt t="13507" x="5116513" y="3416300"/>
          <p14:tracePt t="13512" x="5132388" y="3449638"/>
          <p14:tracePt t="13520" x="5156200" y="3473450"/>
          <p14:tracePt t="13526" x="5180013" y="3497263"/>
          <p14:tracePt t="13536" x="5203825" y="3521075"/>
          <p14:tracePt t="13543" x="5227638" y="3552825"/>
          <p14:tracePt t="13549" x="5251450" y="3568700"/>
          <p14:tracePt t="13557" x="5267325" y="3600450"/>
          <p14:tracePt t="13563" x="5307013" y="3632200"/>
          <p14:tracePt t="13571" x="5354638" y="3671888"/>
          <p14:tracePt t="13576" x="5402263" y="3711575"/>
          <p14:tracePt t="13585" x="5441950" y="3743325"/>
          <p14:tracePt t="13590" x="5522913" y="3790950"/>
          <p14:tracePt t="13602" x="5594350" y="3814763"/>
          <p14:tracePt t="13606" x="5641975" y="3846513"/>
          <p14:tracePt t="13612" x="5697538" y="3870325"/>
          <p14:tracePt t="13619" x="5737225" y="3895725"/>
          <p14:tracePt t="13627" x="5776913" y="3903663"/>
          <p14:tracePt t="13635" x="5816600" y="3927475"/>
          <p14:tracePt t="13640" x="5848350" y="3943350"/>
          <p14:tracePt t="13649" x="5888038" y="3951288"/>
          <p14:tracePt t="13656" x="5945188" y="3967163"/>
          <p14:tracePt t="13663" x="6016625" y="3990975"/>
          <p14:tracePt t="13670" x="6119813" y="4006850"/>
          <p14:tracePt t="13677" x="6207125" y="4006850"/>
          <p14:tracePt t="13688" x="6294438" y="4014788"/>
          <p14:tracePt t="13692" x="6383338" y="4014788"/>
          <p14:tracePt t="13699" x="6478588" y="4014788"/>
          <p14:tracePt t="13707" x="6613525" y="4014788"/>
          <p14:tracePt t="13713" x="6734175" y="4014788"/>
          <p14:tracePt t="13720" x="6853238" y="4014788"/>
          <p14:tracePt t="13727" x="6924675" y="4014788"/>
          <p14:tracePt t="13737" x="6996113" y="4014788"/>
          <p14:tracePt t="13741" x="7043738" y="4014788"/>
          <p14:tracePt t="13748" x="7140575" y="3998913"/>
          <p14:tracePt t="13755" x="7235825" y="3998913"/>
          <p14:tracePt t="13762" x="7362825" y="3975100"/>
          <p14:tracePt t="13770" x="7481888" y="3943350"/>
          <p14:tracePt t="13776" x="7602538" y="3903663"/>
          <p14:tracePt t="13785" x="7697788" y="3862388"/>
          <p14:tracePt t="13790" x="7816850" y="3806825"/>
          <p14:tracePt t="13797" x="7929563" y="3759200"/>
          <p14:tracePt t="13805" x="8024813" y="3703638"/>
          <p14:tracePt t="13811" x="8096250" y="3663950"/>
          <p14:tracePt t="13819" x="8159750" y="3632200"/>
          <p14:tracePt t="13826" x="8199438" y="3608388"/>
          <p14:tracePt t="13835" x="8215313" y="3592513"/>
          <p14:tracePt t="13841" x="8247063" y="3568700"/>
          <p14:tracePt t="13848" x="8255000" y="3560763"/>
          <p14:tracePt t="13855" x="8270875" y="3552825"/>
          <p14:tracePt t="13862" x="8270875" y="3536950"/>
          <p14:tracePt t="13870" x="8278813" y="3529013"/>
          <p14:tracePt t="13887" x="8278813" y="3505200"/>
          <p14:tracePt t="13892" x="8294688" y="3473450"/>
          <p14:tracePt t="13898" x="8302625" y="3441700"/>
          <p14:tracePt t="13906" x="8302625" y="3408363"/>
          <p14:tracePt t="13912" x="8302625" y="3352800"/>
          <p14:tracePt t="13920" x="8302625" y="3313113"/>
          <p14:tracePt t="13927" x="8286750" y="3273425"/>
          <p14:tracePt t="13937" x="8286750" y="3257550"/>
          <p14:tracePt t="13941" x="8286750" y="3241675"/>
          <p14:tracePt t="13948" x="8286750" y="3225800"/>
          <p14:tracePt t="13955" x="8278813" y="3209925"/>
          <p14:tracePt t="13962" x="8278813" y="3201988"/>
          <p14:tracePt t="13970" x="8278813" y="3194050"/>
          <p14:tracePt t="13975" x="8278813" y="3186113"/>
          <p14:tracePt t="13987" x="8278813" y="3178175"/>
          <p14:tracePt t="13998" x="8278813" y="3170238"/>
          <p14:tracePt t="14005" x="8278813" y="3162300"/>
          <p14:tracePt t="14012" x="8278813" y="3154363"/>
          <p14:tracePt t="14020" x="8270875" y="3138488"/>
          <p14:tracePt t="14027" x="8270875" y="3122613"/>
          <p14:tracePt t="14037" x="8255000" y="3098800"/>
          <p14:tracePt t="14041" x="8247063" y="3074988"/>
          <p14:tracePt t="14049" x="8223250" y="3043238"/>
          <p14:tracePt t="14055" x="8207375" y="3027363"/>
          <p14:tracePt t="14061" x="8175625" y="2987675"/>
          <p14:tracePt t="14070" x="8159750" y="2954338"/>
          <p14:tracePt t="14076" x="8112125" y="2914650"/>
          <p14:tracePt t="14089" x="8064500" y="2851150"/>
          <p14:tracePt t="14092" x="8016875" y="2803525"/>
          <p14:tracePt t="14098" x="7969250" y="2732088"/>
          <p14:tracePt t="14105" x="7920038" y="2668588"/>
          <p14:tracePt t="14112" x="7872413" y="2605088"/>
          <p14:tracePt t="14120" x="7840663" y="2565400"/>
          <p14:tracePt t="14127" x="7800975" y="2517775"/>
          <p14:tracePt t="14137" x="7753350" y="2460625"/>
          <p14:tracePt t="14141" x="7689850" y="2397125"/>
          <p14:tracePt t="14148" x="7618413" y="2341563"/>
          <p14:tracePt t="14155" x="7523163" y="2278063"/>
          <p14:tracePt t="14162" x="7426325" y="2222500"/>
          <p14:tracePt t="14169" x="7354888" y="2190750"/>
          <p14:tracePt t="14175" x="7275513" y="2151063"/>
          <p14:tracePt t="14185" x="7204075" y="2127250"/>
          <p14:tracePt t="14190" x="7116763" y="2103438"/>
          <p14:tracePt t="14198" x="6996113" y="2054225"/>
          <p14:tracePt t="14205" x="6869113" y="2030413"/>
          <p14:tracePt t="14212" x="6781800" y="2006600"/>
          <p14:tracePt t="14221" x="6710363" y="1982788"/>
          <p14:tracePt t="14227" x="6669088" y="1958975"/>
          <p14:tracePt t="14233" x="6629400" y="1951038"/>
          <p14:tracePt t="14240" x="6589713" y="1943100"/>
          <p14:tracePt t="14246" x="6526213" y="1919288"/>
          <p14:tracePt t="14255" x="6470650" y="1903413"/>
          <p14:tracePt t="14261" x="6407150" y="1895475"/>
          <p14:tracePt t="14269" x="6359525" y="1871663"/>
          <p14:tracePt t="14276" x="6286500" y="1863725"/>
          <p14:tracePt t="14283" x="6246813" y="1847850"/>
          <p14:tracePt t="14291" x="6199188" y="1847850"/>
          <p14:tracePt t="14296" x="6159500" y="1847850"/>
          <p14:tracePt t="14305" x="6119813" y="1847850"/>
          <p14:tracePt t="14311" x="6096000" y="1847850"/>
          <p14:tracePt t="14319" x="6056313" y="1855788"/>
          <p14:tracePt t="14325" x="6016625" y="1863725"/>
          <p14:tracePt t="14336" x="5976938" y="1871663"/>
          <p14:tracePt t="14340" x="5937250" y="1879600"/>
          <p14:tracePt t="14346" x="5897563" y="1903413"/>
          <p14:tracePt t="14354" x="5856288" y="1911350"/>
          <p14:tracePt t="14361" x="5816600" y="1919288"/>
          <p14:tracePt t="14370" x="5784850" y="1943100"/>
          <p14:tracePt t="14376" x="5761038" y="1958975"/>
          <p14:tracePt t="14386" x="5721350" y="1982788"/>
          <p14:tracePt t="14390" x="5697538" y="1990725"/>
          <p14:tracePt t="14396" x="5673725" y="1998663"/>
          <p14:tracePt t="14404" x="5657850" y="2014538"/>
          <p14:tracePt t="14411" x="5634038" y="2038350"/>
          <p14:tracePt t="14421" x="5610225" y="2063750"/>
          <p14:tracePt t="14426" x="5586413" y="2111375"/>
          <p14:tracePt t="14438" x="5546725" y="2166938"/>
          <p14:tracePt t="14442" x="5514975" y="2214563"/>
          <p14:tracePt t="14446" x="5491163" y="2286000"/>
          <p14:tracePt t="14454" x="5465763" y="2357438"/>
          <p14:tracePt t="14460" x="5441950" y="2444750"/>
          <p14:tracePt t="14469" x="5418138" y="2573338"/>
          <p14:tracePt t="14477" x="5386388" y="2692400"/>
          <p14:tracePt t="14489" x="5362575" y="2779713"/>
          <p14:tracePt t="14492" x="5338763" y="2851150"/>
          <p14:tracePt t="14496" x="5314950" y="2930525"/>
          <p14:tracePt t="14504" x="5299075" y="3035300"/>
          <p14:tracePt t="14510" x="5291138" y="3138488"/>
          <p14:tracePt t="14518" x="5291138" y="3273425"/>
          <p14:tracePt t="14524" x="5291138" y="3360738"/>
          <p14:tracePt t="14536" x="5307013" y="3449638"/>
          <p14:tracePt t="14542" x="5307013" y="3465513"/>
          <p14:tracePt t="14547" x="5378450" y="3600450"/>
          <p14:tracePt t="14554" x="5386388" y="3632200"/>
          <p14:tracePt t="14561" x="5473700" y="3830638"/>
          <p14:tracePt t="14570" x="5514975" y="3911600"/>
          <p14:tracePt t="14575" x="5570538" y="3983038"/>
          <p14:tracePt t="14582" x="5586413" y="4030663"/>
          <p14:tracePt t="14590" x="5618163" y="4070350"/>
          <p14:tracePt t="14597" x="5649913" y="4102100"/>
          <p14:tracePt t="14605" x="5697538" y="4133850"/>
          <p14:tracePt t="14611" x="5768975" y="4157663"/>
          <p14:tracePt t="14621" x="5824538" y="4173538"/>
          <p14:tracePt t="14626" x="5897563" y="4181475"/>
          <p14:tracePt t="14632" x="5953125" y="4181475"/>
          <p14:tracePt t="14639" x="6024563" y="4165600"/>
          <p14:tracePt t="14647" x="6143625" y="4157663"/>
          <p14:tracePt t="14654" x="6278563" y="4141788"/>
          <p14:tracePt t="14661" x="6430963" y="4110038"/>
          <p14:tracePt t="14671" x="6565900" y="4110038"/>
          <p14:tracePt t="14676" x="6597650" y="4110038"/>
          <p14:tracePt t="14683" x="6853238" y="4086225"/>
          <p14:tracePt t="14690" x="6956425" y="4054475"/>
          <p14:tracePt t="14697" x="7091363" y="4030663"/>
          <p14:tracePt t="14704" x="7204075" y="3998913"/>
          <p14:tracePt t="14711" x="7291388" y="3967163"/>
          <p14:tracePt t="14720" x="7362825" y="3927475"/>
          <p14:tracePt t="14725" x="7426325" y="3903663"/>
          <p14:tracePt t="14732" x="7481888" y="3862388"/>
          <p14:tracePt t="14739" x="7531100" y="3830638"/>
          <p14:tracePt t="14746" x="7554913" y="3814763"/>
          <p14:tracePt t="14757" x="7586663" y="3798888"/>
          <p14:tracePt t="14761" x="7594600" y="3790950"/>
          <p14:tracePt t="14769" x="7602538" y="3783013"/>
          <p14:tracePt t="14775" x="7610475" y="3775075"/>
          <p14:tracePt t="14781" x="7610475" y="3767138"/>
          <p14:tracePt t="14789" x="7618413" y="3751263"/>
          <p14:tracePt t="14795" x="7626350" y="3743325"/>
          <p14:tracePt t="14804" x="7626350" y="3727450"/>
          <p14:tracePt t="14812" x="7642225" y="3703638"/>
          <p14:tracePt t="14821" x="7642225" y="3679825"/>
          <p14:tracePt t="14825" x="7634288" y="3648075"/>
          <p14:tracePt t="14832" x="7634288" y="3616325"/>
          <p14:tracePt t="14839" x="7618413" y="3576638"/>
          <p14:tracePt t="14845" x="7610475" y="3536950"/>
          <p14:tracePt t="14853" x="7594600" y="3497263"/>
          <p14:tracePt t="14859" x="7570788" y="3441700"/>
          <p14:tracePt t="14870" x="7554913" y="3400425"/>
          <p14:tracePt t="14875" x="7531100" y="3336925"/>
          <p14:tracePt t="14881" x="7505700" y="3297238"/>
          <p14:tracePt t="14889" x="7489825" y="3257550"/>
          <p14:tracePt t="14895" x="7466013" y="3217863"/>
          <p14:tracePt t="14903" x="7434263" y="3170238"/>
          <p14:tracePt t="14910" x="7394575" y="3114675"/>
          <p14:tracePt t="14918" x="7362825" y="3035300"/>
          <p14:tracePt t="14924" x="7323138" y="2979738"/>
          <p14:tracePt t="14931" x="7291388" y="2930525"/>
          <p14:tracePt t="14939" x="7243763" y="2867025"/>
          <p14:tracePt t="14945" x="7219950" y="2827338"/>
          <p14:tracePt t="14953" x="7188200" y="2787650"/>
          <p14:tracePt t="14959" x="7156450" y="2763838"/>
          <p14:tracePt t="14968" x="7140575" y="2740025"/>
          <p14:tracePt t="14974" x="7124700" y="2716213"/>
          <p14:tracePt t="14981" x="7099300" y="2700338"/>
          <p14:tracePt t="14989" x="7083425" y="2684463"/>
          <p14:tracePt t="14995" x="7075488" y="2676525"/>
          <p14:tracePt t="15002" x="7067550" y="2668588"/>
          <p14:tracePt t="15009" x="7051675" y="2660650"/>
          <p14:tracePt t="15021" x="7043738" y="2652713"/>
          <p14:tracePt t="15026" x="7043738" y="2644775"/>
          <p14:tracePt t="15040" x="7035800" y="2636838"/>
          <p14:tracePt t="15046" x="7027863" y="2636838"/>
          <p14:tracePt t="15059" x="7019925" y="2636838"/>
          <p14:tracePt t="15234" x="7011988" y="2628900"/>
          <p14:tracePt t="16445" x="6988175" y="2628900"/>
          <p14:tracePt t="16455" x="6948488" y="2644775"/>
          <p14:tracePt t="16460" x="6892925" y="2652713"/>
          <p14:tracePt t="16465" x="6837363" y="2668588"/>
          <p14:tracePt t="16473" x="6781800" y="2692400"/>
          <p14:tracePt t="16479" x="6742113" y="2700338"/>
          <p14:tracePt t="16487" x="6669088" y="2708275"/>
          <p14:tracePt t="16492" x="6589713" y="2732088"/>
          <p14:tracePt t="16499" x="6518275" y="2755900"/>
          <p14:tracePt t="16507" x="6415088" y="2795588"/>
          <p14:tracePt t="16514" x="6303963" y="2835275"/>
          <p14:tracePt t="16522" x="6199188" y="2882900"/>
          <p14:tracePt t="16529" x="6103938" y="2914650"/>
          <p14:tracePt t="16539" x="6016625" y="2954338"/>
          <p14:tracePt t="16543" x="5905500" y="3011488"/>
          <p14:tracePt t="16555" x="5768975" y="3067050"/>
          <p14:tracePt t="16559" x="5626100" y="3122613"/>
          <p14:tracePt t="16566" x="5538788" y="3178175"/>
          <p14:tracePt t="16572" x="5457825" y="3217863"/>
          <p14:tracePt t="16578" x="5402263" y="3249613"/>
          <p14:tracePt t="16588" x="5354638" y="3273425"/>
          <p14:tracePt t="16594" x="5338763" y="3289300"/>
          <p14:tracePt t="16601" x="5314950" y="3297238"/>
          <p14:tracePt t="16608" x="5283200" y="3305175"/>
          <p14:tracePt t="16614" x="5267325" y="3328988"/>
          <p14:tracePt t="16626" x="5251450" y="3336925"/>
          <p14:tracePt t="16629" x="5219700" y="3352800"/>
          <p14:tracePt t="16641" x="5187950" y="3368675"/>
          <p14:tracePt t="16643" x="5172075" y="3400425"/>
          <p14:tracePt t="16650" x="5140325" y="3416300"/>
          <p14:tracePt t="16657" x="5116513" y="3441700"/>
          <p14:tracePt t="16664" x="5100638" y="3457575"/>
          <p14:tracePt t="16673" x="5075238" y="3473450"/>
          <p14:tracePt t="16681" x="5059363" y="3481388"/>
          <p14:tracePt t="16688" x="5051425" y="3489325"/>
          <p14:tracePt t="16694" x="5043488" y="3497263"/>
          <p14:tracePt t="16700" x="5043488" y="3505200"/>
          <p14:tracePt t="16707" x="5035550" y="3505200"/>
          <p14:tracePt t="16713" x="5027613" y="3513138"/>
          <p14:tracePt t="16721" x="5027613" y="3521075"/>
          <p14:tracePt t="16843" x="5019675" y="3521075"/>
          <p14:tracePt t="17225" x="5019675" y="3552825"/>
          <p14:tracePt t="17234" x="5027613" y="3592513"/>
          <p14:tracePt t="17244" x="5084763" y="3695700"/>
          <p14:tracePt t="17253" x="5116513" y="3743325"/>
          <p14:tracePt t="17259" x="5156200" y="3798888"/>
          <p14:tracePt t="17263" x="5203825" y="3862388"/>
          <p14:tracePt t="17272" x="5211763" y="3878263"/>
          <p14:tracePt t="17277" x="5307013" y="3975100"/>
          <p14:tracePt t="17287" x="5386388" y="4030663"/>
          <p14:tracePt t="17292" x="5481638" y="4094163"/>
          <p14:tracePt t="17298" x="5554663" y="4133850"/>
          <p14:tracePt t="17306" x="5602288" y="4165600"/>
          <p14:tracePt t="17312" x="5641975" y="4189413"/>
          <p14:tracePt t="17319" x="5681663" y="4197350"/>
          <p14:tracePt t="17326" x="5697538" y="4213225"/>
          <p14:tracePt t="17338" x="5713413" y="4213225"/>
          <p14:tracePt t="17342" x="5729288" y="4221163"/>
          <p14:tracePt t="17348" x="5729288" y="4229100"/>
          <p14:tracePt t="17357" x="5737225" y="4229100"/>
          <p14:tracePt t="17362" x="5745163" y="4229100"/>
          <p14:tracePt t="17523" x="5753100" y="4237038"/>
          <p14:tracePt t="17530" x="5761038" y="4237038"/>
          <p14:tracePt t="17537" x="5761038" y="4244975"/>
          <p14:tracePt t="17541" x="5768975" y="4244975"/>
          <p14:tracePt t="17548" x="5776913" y="4252913"/>
          <p14:tracePt t="17557" x="5792788" y="4260850"/>
          <p14:tracePt t="17562" x="5800725" y="4260850"/>
          <p14:tracePt t="17571" x="5808663" y="4268788"/>
          <p14:tracePt t="17577" x="5824538" y="4276725"/>
          <p14:tracePt t="17587" x="5840413" y="4284663"/>
          <p14:tracePt t="17591" x="5848350" y="4292600"/>
          <p14:tracePt t="17598" x="5864225" y="4300538"/>
          <p14:tracePt t="17607" x="5888038" y="4308475"/>
          <p14:tracePt t="17613" x="5921375" y="4324350"/>
          <p14:tracePt t="17621" x="5945188" y="4332288"/>
          <p14:tracePt t="17628" x="6000750" y="4349750"/>
          <p14:tracePt t="17638" x="6040438" y="4365625"/>
          <p14:tracePt t="17641" x="6080125" y="4381500"/>
          <p14:tracePt t="17648" x="6119813" y="4389438"/>
          <p14:tracePt t="17655" x="6151563" y="4405313"/>
          <p14:tracePt t="17663" x="6191250" y="4421188"/>
          <p14:tracePt t="17674" x="6207125" y="4429125"/>
          <p14:tracePt t="17677" x="6223000" y="4437063"/>
          <p14:tracePt t="17688" x="6238875" y="4445000"/>
          <p14:tracePt t="17693" x="6246813" y="4445000"/>
          <p14:tracePt t="17698" x="6254750" y="4452938"/>
          <p14:tracePt t="17706" x="6254750" y="4460875"/>
          <p14:tracePt t="17711" x="6262688" y="4460875"/>
          <p14:tracePt t="17720" x="6270625" y="4468813"/>
          <p14:tracePt t="17743" x="6270625" y="4476750"/>
          <p14:tracePt t="17748" x="6270625" y="4484688"/>
          <p14:tracePt t="17762" x="6270625" y="4492625"/>
          <p14:tracePt t="17771" x="6270625" y="4500563"/>
          <p14:tracePt t="17788" x="6262688" y="4508500"/>
          <p14:tracePt t="17791" x="6262688" y="4516438"/>
          <p14:tracePt t="17797" x="6246813" y="4524375"/>
          <p14:tracePt t="17807" x="6246813" y="4532313"/>
          <p14:tracePt t="17812" x="6223000" y="4548188"/>
          <p14:tracePt t="17822" x="6191250" y="4564063"/>
          <p14:tracePt t="17827" x="6151563" y="4587875"/>
          <p14:tracePt t="17839" x="6111875" y="4595813"/>
          <p14:tracePt t="17841" x="6072188" y="4603750"/>
          <p14:tracePt t="17848" x="6056313" y="4611688"/>
          <p14:tracePt t="17856" x="5976938" y="4627563"/>
          <p14:tracePt t="17862" x="5905500" y="4627563"/>
          <p14:tracePt t="17874" x="5832475" y="4635500"/>
          <p14:tracePt t="17877" x="5768975" y="4651375"/>
          <p14:tracePt t="17889" x="5697538" y="4659313"/>
          <p14:tracePt t="17893" x="5610225" y="4675188"/>
          <p14:tracePt t="17898" x="5538788" y="4675188"/>
          <p14:tracePt t="17905" x="5465763" y="4699000"/>
          <p14:tracePt t="17912" x="5410200" y="4699000"/>
          <p14:tracePt t="17921" x="5354638" y="4699000"/>
          <p14:tracePt t="17926" x="5322888" y="4699000"/>
          <p14:tracePt t="17935" x="5283200" y="4699000"/>
          <p14:tracePt t="17943" x="5267325" y="4699000"/>
          <p14:tracePt t="17947" x="5235575" y="4699000"/>
          <p14:tracePt t="17956" x="5211763" y="4699000"/>
          <p14:tracePt t="17962" x="5180013" y="4691063"/>
          <p14:tracePt t="17972" x="5148263" y="4691063"/>
          <p14:tracePt t="17976" x="5092700" y="4675188"/>
          <p14:tracePt t="17983" x="5003800" y="4667250"/>
          <p14:tracePt t="17992" x="4900613" y="4651375"/>
          <p14:tracePt t="17998" x="4797425" y="4643438"/>
          <p14:tracePt t="18007" x="4694238" y="4627563"/>
          <p14:tracePt t="18013" x="4573588" y="4611688"/>
          <p14:tracePt t="18021" x="4430713" y="4595813"/>
          <p14:tracePt t="18027" x="4279900" y="4587875"/>
          <p14:tracePt t="18033" x="4159250" y="4587875"/>
          <p14:tracePt t="18040" x="4071938" y="4572000"/>
          <p14:tracePt t="18048" x="4000500" y="4564063"/>
          <p14:tracePt t="18054" x="3937000" y="4564063"/>
          <p14:tracePt t="18062" x="3848100" y="4548188"/>
          <p14:tracePt t="18073" x="3760788" y="4548188"/>
          <p14:tracePt t="18076" x="3641725" y="4548188"/>
          <p14:tracePt t="18083" x="3554413" y="4548188"/>
          <p14:tracePt t="18092" x="3467100" y="4556125"/>
          <p14:tracePt t="18097" x="3378200" y="4556125"/>
          <p14:tracePt t="18106" x="3314700" y="4556125"/>
          <p14:tracePt t="18111" x="3211513" y="4556125"/>
          <p14:tracePt t="18121" x="3108325" y="4564063"/>
          <p14:tracePt t="18125" x="2971800" y="4579938"/>
          <p14:tracePt t="18134" x="2852738" y="4579938"/>
          <p14:tracePt t="18141" x="2765425" y="4579938"/>
          <p14:tracePt t="18147" x="2678113" y="4579938"/>
          <p14:tracePt t="18157" x="2573338" y="4603750"/>
          <p14:tracePt t="18162" x="2438400" y="4603750"/>
          <p14:tracePt t="18171" x="2287588" y="4619625"/>
          <p14:tracePt t="18176" x="2182813" y="4635500"/>
          <p14:tracePt t="18183" x="2087563" y="4659313"/>
          <p14:tracePt t="18190" x="2000250" y="4667250"/>
          <p14:tracePt t="18197" x="1897063" y="4683125"/>
          <p14:tracePt t="18206" x="1792288" y="4706938"/>
          <p14:tracePt t="18212" x="1689100" y="4722813"/>
          <p14:tracePt t="18222" x="1617663" y="4738688"/>
          <p14:tracePt t="18227" x="1546225" y="4762500"/>
          <p14:tracePt t="18233" x="1506538" y="4770438"/>
          <p14:tracePt t="18240" x="1466850" y="4778375"/>
          <p14:tracePt t="18247" x="1450975" y="4778375"/>
          <p14:tracePt t="18254" x="1409700" y="4786313"/>
          <p14:tracePt t="18261" x="1370013" y="4803775"/>
          <p14:tracePt t="18272" x="1330325" y="4811713"/>
          <p14:tracePt t="18277" x="1290638" y="4819650"/>
          <p14:tracePt t="18284" x="1243013" y="4819650"/>
          <p14:tracePt t="18291" x="1187450" y="4827588"/>
          <p14:tracePt t="18297" x="1147763" y="4843463"/>
          <p14:tracePt t="18305" x="1108075" y="4843463"/>
          <p14:tracePt t="18311" x="1076325" y="4843463"/>
          <p14:tracePt t="18321" x="1052513" y="4843463"/>
          <p14:tracePt t="18326" x="1036638" y="4851400"/>
          <p14:tracePt t="18334" x="1020763" y="4851400"/>
          <p14:tracePt t="18341" x="1003300" y="4851400"/>
          <p14:tracePt t="18347" x="995363" y="4859338"/>
          <p14:tracePt t="18355" x="987425" y="4859338"/>
          <p14:tracePt t="18362" x="971550" y="4859338"/>
          <p14:tracePt t="18373" x="963613" y="4859338"/>
          <p14:tracePt t="18377" x="955675" y="4867275"/>
          <p14:tracePt t="18383" x="947738" y="4867275"/>
          <p14:tracePt t="18391" x="931863" y="4867275"/>
          <p14:tracePt t="18397" x="915988" y="4883150"/>
          <p14:tracePt t="18407" x="900113" y="4891088"/>
          <p14:tracePt t="18410" x="884238" y="4891088"/>
          <p14:tracePt t="18422" x="876300" y="4899025"/>
          <p14:tracePt t="18426" x="868363" y="4899025"/>
          <p14:tracePt t="18433" x="852488" y="4899025"/>
          <p14:tracePt t="18440" x="844550" y="4906963"/>
          <p14:tracePt t="18447" x="836613" y="4914900"/>
          <p14:tracePt t="18453" x="820738" y="4914900"/>
          <p14:tracePt t="18460" x="820738" y="4922838"/>
          <p14:tracePt t="18470" x="812800" y="4930775"/>
          <p14:tracePt t="18475" x="796925" y="4930775"/>
          <p14:tracePt t="18486" x="788988" y="4946650"/>
          <p14:tracePt t="18498" x="781050" y="4946650"/>
          <p14:tracePt t="18505" x="773113" y="4962525"/>
          <p14:tracePt t="18511" x="765175" y="4970463"/>
          <p14:tracePt t="18518" x="749300" y="4978400"/>
          <p14:tracePt t="18525" x="725488" y="5010150"/>
          <p14:tracePt t="18528" x="709613" y="5033963"/>
          <p14:tracePt t="18532" x="701675" y="5057775"/>
          <p14:tracePt t="18540" x="685800" y="5081588"/>
          <p14:tracePt t="18547" x="669925" y="5113338"/>
          <p14:tracePt t="18554" x="654050" y="5137150"/>
          <p14:tracePt t="18560" x="646113" y="5168900"/>
          <p14:tracePt t="18569" x="638175" y="5192713"/>
          <p14:tracePt t="18574" x="614363" y="5224463"/>
          <p14:tracePt t="18584" x="604838" y="5265738"/>
          <p14:tracePt t="18595" x="596900" y="5305425"/>
          <p14:tracePt t="18605" x="596900" y="5345113"/>
          <p14:tracePt t="18611" x="588963" y="5368925"/>
          <p14:tracePt t="18618" x="588963" y="5392738"/>
          <p14:tracePt t="18623" x="588963" y="5416550"/>
          <p14:tracePt t="18626" x="588963" y="5440363"/>
          <p14:tracePt t="18632" x="588963" y="5464175"/>
          <p14:tracePt t="18641" x="588963" y="5480050"/>
          <p14:tracePt t="18645" x="588963" y="5495925"/>
          <p14:tracePt t="18653" x="588963" y="5503863"/>
          <p14:tracePt t="18663" x="588963" y="5511800"/>
          <p14:tracePt t="18679" x="588963" y="5559425"/>
          <p14:tracePt t="18685" x="588963" y="5567363"/>
          <p14:tracePt t="18694" x="588963" y="5575300"/>
          <p14:tracePt t="18704" x="596900" y="5583238"/>
          <p14:tracePt t="18709" x="604838" y="5599113"/>
          <p14:tracePt t="18728" x="630238" y="5614988"/>
          <p14:tracePt t="18735" x="646113" y="5614988"/>
          <p14:tracePt t="18741" x="661988" y="5622925"/>
          <p14:tracePt t="18747" x="677863" y="5630863"/>
          <p14:tracePt t="18753" x="709613" y="5654675"/>
          <p14:tracePt t="18760" x="725488" y="5662613"/>
          <p14:tracePt t="18766" x="741363" y="5670550"/>
          <p14:tracePt t="18774" x="773113" y="5686425"/>
          <p14:tracePt t="18789" x="804863" y="5710238"/>
          <p14:tracePt t="18795" x="820738" y="5719763"/>
          <p14:tracePt t="18804" x="828675" y="5727700"/>
          <p14:tracePt t="18809" x="844550" y="5743575"/>
          <p14:tracePt t="18827" x="860425" y="5759450"/>
          <p14:tracePt t="18835" x="868363" y="5767388"/>
          <p14:tracePt t="18848" x="892175" y="5791200"/>
          <p14:tracePt t="18856" x="892175" y="5799138"/>
          <p14:tracePt t="18861" x="900113" y="5807075"/>
          <p14:tracePt t="18868" x="923925" y="5822950"/>
          <p14:tracePt t="18875" x="939800" y="5838825"/>
          <p14:tracePt t="18881" x="955675" y="5846763"/>
          <p14:tracePt t="18891" x="987425" y="5862638"/>
          <p14:tracePt t="18895" x="1028700" y="5878513"/>
          <p14:tracePt t="18903" x="1060450" y="5894388"/>
          <p14:tracePt t="18909" x="1084263" y="5894388"/>
          <p14:tracePt t="18920" x="1123950" y="5902325"/>
          <p14:tracePt t="18931" x="1163638" y="5902325"/>
          <p14:tracePt t="18939" x="1195388" y="5902325"/>
          <p14:tracePt t="18946" x="1235075" y="5902325"/>
          <p14:tracePt t="18952" x="1266825" y="5902325"/>
          <p14:tracePt t="18959" x="1290638" y="5902325"/>
          <p14:tracePt t="18964" x="1306513" y="5902325"/>
          <p14:tracePt t="18969" x="1322388" y="5902325"/>
          <p14:tracePt t="18974" x="1338263" y="5902325"/>
          <p14:tracePt t="18980" x="1354138" y="5902325"/>
          <p14:tracePt t="18987" x="1377950" y="5902325"/>
          <p14:tracePt t="18995" x="1393825" y="5902325"/>
          <p14:tracePt t="19004" x="1417638" y="5902325"/>
          <p14:tracePt t="19009" x="1443038" y="5902325"/>
          <p14:tracePt t="19016" x="1482725" y="5902325"/>
          <p14:tracePt t="19025" x="1538288" y="5902325"/>
          <p14:tracePt t="19030" x="1585913" y="5902325"/>
          <p14:tracePt t="19038" x="1657350" y="5902325"/>
          <p14:tracePt t="19044" x="1728788" y="5902325"/>
          <p14:tracePt t="19053" x="1760538" y="5902325"/>
          <p14:tracePt t="19059" x="1816100" y="5902325"/>
          <p14:tracePt t="19067" x="1873250" y="5918200"/>
          <p14:tracePt t="19074" x="1920875" y="5918200"/>
          <p14:tracePt t="19080" x="1992313" y="5918200"/>
          <p14:tracePt t="19088" x="2063750" y="5918200"/>
          <p14:tracePt t="19095" x="2127250" y="5918200"/>
          <p14:tracePt t="19104" x="2198688" y="5918200"/>
          <p14:tracePt t="19110" x="2255838" y="5918200"/>
          <p14:tracePt t="19118" x="2287588" y="5918200"/>
          <p14:tracePt t="19125" x="2343150" y="5926138"/>
          <p14:tracePt t="19131" x="2382838" y="5926138"/>
          <p14:tracePt t="19139" x="2446338" y="5926138"/>
          <p14:tracePt t="19144" x="2509838" y="5926138"/>
          <p14:tracePt t="19155" x="2628900" y="5926138"/>
          <p14:tracePt t="19160" x="2773363" y="5942013"/>
          <p14:tracePt t="19167" x="2868613" y="5942013"/>
          <p14:tracePt t="19174" x="2940050" y="5942013"/>
          <p14:tracePt t="19181" x="3011488" y="5942013"/>
          <p14:tracePt t="19189" x="3132138" y="5942013"/>
          <p14:tracePt t="19195" x="3211513" y="5942013"/>
          <p14:tracePt t="19207" x="3354388" y="5949950"/>
          <p14:tracePt t="19211" x="3433763" y="5949950"/>
          <p14:tracePt t="19217" x="3522663" y="5949950"/>
          <p14:tracePt t="19224" x="3594100" y="5949950"/>
          <p14:tracePt t="19230" x="3665538" y="5949950"/>
          <p14:tracePt t="19238" x="3729038" y="5949950"/>
          <p14:tracePt t="19244" x="3832225" y="5949950"/>
          <p14:tracePt t="19254" x="3937000" y="5949950"/>
          <p14:tracePt t="19259" x="4040188" y="5949950"/>
          <p14:tracePt t="19266" x="4119563" y="5949950"/>
          <p14:tracePt t="19274" x="4191000" y="5965825"/>
          <p14:tracePt t="19281" x="4230688" y="5965825"/>
          <p14:tracePt t="19288" x="4295775" y="5965825"/>
          <p14:tracePt t="19294" x="4367213" y="5965825"/>
          <p14:tracePt t="19304" x="4422775" y="5965825"/>
          <p14:tracePt t="19308" x="4486275" y="5965825"/>
          <p14:tracePt t="19316" x="4557713" y="5973763"/>
          <p14:tracePt t="19324" x="4629150" y="5973763"/>
          <p14:tracePt t="19331" x="4702175" y="5973763"/>
          <p14:tracePt t="19338" x="4741863" y="5973763"/>
          <p14:tracePt t="19344" x="4789488" y="5973763"/>
          <p14:tracePt t="19354" x="4860925" y="5973763"/>
          <p14:tracePt t="19359" x="4924425" y="5973763"/>
          <p14:tracePt t="19366" x="5011738" y="5973763"/>
          <p14:tracePt t="19373" x="5100638" y="5989638"/>
          <p14:tracePt t="19381" x="5172075" y="5989638"/>
          <p14:tracePt t="19388" x="5243513" y="5989638"/>
          <p14:tracePt t="19395" x="5291138" y="5989638"/>
          <p14:tracePt t="19406" x="5322888" y="5989638"/>
          <p14:tracePt t="19410" x="5362575" y="5989638"/>
          <p14:tracePt t="19416" x="5394325" y="5989638"/>
          <p14:tracePt t="19424" x="5434013" y="5989638"/>
          <p14:tracePt t="19430" x="5499100" y="5997575"/>
          <p14:tracePt t="19438" x="5570538" y="6013450"/>
          <p14:tracePt t="19444" x="5673725" y="6013450"/>
          <p14:tracePt t="19453" x="5689600" y="6013450"/>
          <p14:tracePt t="19458" x="5824538" y="6013450"/>
          <p14:tracePt t="19466" x="5880100" y="6013450"/>
          <p14:tracePt t="19473" x="5929313" y="6013450"/>
          <p14:tracePt t="19479" x="5984875" y="6013450"/>
          <p14:tracePt t="19488" x="6024563" y="6013450"/>
          <p14:tracePt t="19494" x="6072188" y="6013450"/>
          <p14:tracePt t="19504" x="6127750" y="6013450"/>
          <p14:tracePt t="19509" x="6175375" y="6013450"/>
          <p14:tracePt t="19516" x="6230938" y="6013450"/>
          <p14:tracePt t="19524" x="6270625" y="6013450"/>
          <p14:tracePt t="19531" x="6303963" y="6013450"/>
          <p14:tracePt t="19540" x="6335713" y="6013450"/>
          <p14:tracePt t="19545" x="6359525" y="6013450"/>
          <p14:tracePt t="19558" x="6399213" y="6013450"/>
          <p14:tracePt t="19561" x="6415088" y="6013450"/>
          <p14:tracePt t="19566" x="6454775" y="6013450"/>
          <p14:tracePt t="19573" x="6478588" y="6013450"/>
          <p14:tracePt t="19579" x="6518275" y="6005513"/>
          <p14:tracePt t="19587" x="6565900" y="5981700"/>
          <p14:tracePt t="19594" x="6589713" y="5949950"/>
          <p14:tracePt t="19605" x="6629400" y="5934075"/>
          <p14:tracePt t="19610" x="6653213" y="5910263"/>
          <p14:tracePt t="19615" x="6677025" y="5894388"/>
          <p14:tracePt t="19623" x="6700838" y="5878513"/>
          <p14:tracePt t="19629" x="6718300" y="5846763"/>
          <p14:tracePt t="19636" x="6734175" y="5830888"/>
          <p14:tracePt t="19643" x="6757988" y="5807075"/>
          <p14:tracePt t="19653" x="6765925" y="5791200"/>
          <p14:tracePt t="19658" x="6781800" y="5767388"/>
          <p14:tracePt t="19666" x="6797675" y="5735638"/>
          <p14:tracePt t="19673" x="6821488" y="5702300"/>
          <p14:tracePt t="19679" x="6837363" y="5678488"/>
          <p14:tracePt t="19686" x="6861175" y="5662613"/>
          <p14:tracePt t="19693" x="6877050" y="5638800"/>
          <p14:tracePt t="19703" x="6884988" y="5622925"/>
          <p14:tracePt t="19708" x="6892925" y="5614988"/>
          <p14:tracePt t="19716" x="6900863" y="5607050"/>
          <p14:tracePt t="19724" x="6908800" y="5599113"/>
          <p14:tracePt t="19738" x="6916738" y="5599113"/>
          <p14:tracePt t="19744" x="6916738" y="5591175"/>
          <p14:tracePt t="19751" x="6916738" y="5583238"/>
          <p14:tracePt t="19759" x="6916738" y="5575300"/>
          <p14:tracePt t="19766" x="6916738" y="5567363"/>
          <p14:tracePt t="19773" x="6916738" y="5543550"/>
          <p14:tracePt t="19780" x="6884988" y="5495925"/>
          <p14:tracePt t="19788" x="6837363" y="5392738"/>
          <p14:tracePt t="19794" x="6750050" y="5265738"/>
          <p14:tracePt t="19802" x="6669088" y="5153025"/>
          <p14:tracePt t="19810" x="6605588" y="5073650"/>
          <p14:tracePt t="19817" x="6534150" y="5002213"/>
          <p14:tracePt t="19824" x="6462713" y="4930775"/>
          <p14:tracePt t="19830" x="6383338" y="4883150"/>
          <p14:tracePt t="19838" x="6335713" y="4835525"/>
          <p14:tracePt t="19844" x="6270625" y="4786313"/>
          <p14:tracePt t="19856" x="6215063" y="4754563"/>
          <p14:tracePt t="19859" x="6167438" y="4714875"/>
          <p14:tracePt t="19865" x="6127750" y="4699000"/>
          <p14:tracePt t="19874" x="6096000" y="4667250"/>
          <p14:tracePt t="19881" x="6072188" y="4651375"/>
          <p14:tracePt t="19887" x="6040438" y="4635500"/>
          <p14:tracePt t="19894" x="6016625" y="4619625"/>
          <p14:tracePt t="19905" x="5976938" y="4619625"/>
          <p14:tracePt t="19908" x="5937250" y="4611688"/>
          <p14:tracePt t="19915" x="5897563" y="4611688"/>
          <p14:tracePt t="19923" x="5856288" y="4611688"/>
          <p14:tracePt t="19930" x="5832475" y="4611688"/>
          <p14:tracePt t="19939" x="5792788" y="4611688"/>
          <p14:tracePt t="19944" x="5768975" y="4611688"/>
          <p14:tracePt t="19957" x="5737225" y="4611688"/>
          <p14:tracePt t="19960" x="5713413" y="4611688"/>
          <p14:tracePt t="19964" x="5673725" y="4611688"/>
          <p14:tracePt t="19973" x="5626100" y="4611688"/>
          <p14:tracePt t="19980" x="5570538" y="4611688"/>
          <p14:tracePt t="19988" x="5514975" y="4611688"/>
          <p14:tracePt t="19994" x="5434013" y="4611688"/>
          <p14:tracePt t="20002" x="5362575" y="4611688"/>
          <p14:tracePt t="20009" x="5275263" y="4611688"/>
          <p14:tracePt t="20014" x="5187950" y="4611688"/>
          <p14:tracePt t="20022" x="5108575" y="4611688"/>
          <p14:tracePt t="20030" x="5003800" y="4611688"/>
          <p14:tracePt t="20038" x="4916488" y="4595813"/>
          <p14:tracePt t="20044" x="4813300" y="4595813"/>
          <p14:tracePt t="20055" x="4702175" y="4572000"/>
          <p14:tracePt t="20058" x="4637088" y="4572000"/>
          <p14:tracePt t="20065" x="4533900" y="4556125"/>
          <p14:tracePt t="20074" x="4446588" y="4548188"/>
          <p14:tracePt t="20079" x="4343400" y="4548188"/>
          <p14:tracePt t="20089" x="4238625" y="4548188"/>
          <p14:tracePt t="20095" x="4135438" y="4548188"/>
          <p14:tracePt t="20106" x="4064000" y="4548188"/>
          <p14:tracePt t="20110" x="3960813" y="4548188"/>
          <p14:tracePt t="20115" x="3824288" y="4564063"/>
          <p14:tracePt t="20122" x="3721100" y="4587875"/>
          <p14:tracePt t="20129" x="3617913" y="4611688"/>
          <p14:tracePt t="20137" x="3546475" y="4627563"/>
          <p14:tracePt t="20143" x="3459163" y="4643438"/>
          <p14:tracePt t="20150" x="3386138" y="4643438"/>
          <p14:tracePt t="20158" x="3314700" y="4643438"/>
          <p14:tracePt t="20164" x="3251200" y="4643438"/>
          <p14:tracePt t="20172" x="3163888" y="4643438"/>
          <p14:tracePt t="20178" x="3092450" y="4643438"/>
          <p14:tracePt t="20186" x="3003550" y="4643438"/>
          <p14:tracePt t="20192" x="2940050" y="4643438"/>
          <p14:tracePt t="20201" x="2884488" y="4643438"/>
          <p14:tracePt t="20208" x="2836863" y="4643438"/>
          <p14:tracePt t="20214" x="2781300" y="4643438"/>
          <p14:tracePt t="20222" x="2709863" y="4643438"/>
          <p14:tracePt t="20228" x="2636838" y="4667250"/>
          <p14:tracePt t="20236" x="2581275" y="4675188"/>
          <p14:tracePt t="20242" x="2525713" y="4683125"/>
          <p14:tracePt t="20250" x="2486025" y="4699000"/>
          <p14:tracePt t="20258" x="2446338" y="4706938"/>
          <p14:tracePt t="20265" x="2406650" y="4730750"/>
          <p14:tracePt t="20272" x="2390775" y="4730750"/>
          <p14:tracePt t="20278" x="2374900" y="4738688"/>
          <p14:tracePt t="20286" x="2359025" y="4746625"/>
          <p14:tracePt t="20292" x="2351088" y="4746625"/>
          <p14:tracePt t="20299" x="2343150" y="4754563"/>
          <p14:tracePt t="20314" x="2335213" y="4754563"/>
          <p14:tracePt t="23727" x="2247900" y="4794250"/>
          <p14:tracePt t="23739" x="2143125" y="4859338"/>
          <p14:tracePt t="23744" x="2047875" y="4914900"/>
          <p14:tracePt t="23749" x="1960563" y="4954588"/>
          <p14:tracePt t="23760" x="1865313" y="5010150"/>
          <p14:tracePt t="23765" x="1744663" y="5049838"/>
          <p14:tracePt t="23777" x="1514475" y="5089525"/>
          <p14:tracePt t="23782" x="1427163" y="5089525"/>
          <p14:tracePt t="23790" x="1362075" y="5089525"/>
          <p14:tracePt t="23795" x="1322388" y="5089525"/>
          <p14:tracePt t="23802" x="1266825" y="5089525"/>
          <p14:tracePt t="23809" x="1227138" y="5073650"/>
          <p14:tracePt t="23815" x="1195388" y="5073650"/>
          <p14:tracePt t="23823" x="1155700" y="5065713"/>
          <p14:tracePt t="23830" x="1123950" y="5057775"/>
          <p14:tracePt t="23838" x="1108075" y="5049838"/>
          <p14:tracePt t="23844" x="1076325" y="5041900"/>
          <p14:tracePt t="23851" x="1060450" y="5041900"/>
          <p14:tracePt t="23859" x="1052513" y="5041900"/>
          <p14:tracePt t="23873" x="1044575" y="5041900"/>
          <p14:tracePt t="23889" x="1036638" y="5041900"/>
          <p14:tracePt t="23895" x="1028700" y="5041900"/>
          <p14:tracePt t="23909" x="1020763" y="5041900"/>
          <p14:tracePt t="23916" x="1011238" y="5041900"/>
          <p14:tracePt t="23924" x="1011238" y="5033963"/>
          <p14:tracePt t="23940" x="1003300" y="5033963"/>
          <p14:tracePt t="23996" x="995363" y="5033963"/>
          <p14:tracePt t="24009" x="987425" y="5049838"/>
          <p14:tracePt t="24016" x="979488" y="5065713"/>
          <p14:tracePt t="24023" x="963613" y="5081588"/>
          <p14:tracePt t="24030" x="963613" y="5097463"/>
          <p14:tracePt t="24040" x="955675" y="5129213"/>
          <p14:tracePt t="24045" x="939800" y="5153025"/>
          <p14:tracePt t="24053" x="939800" y="5168900"/>
          <p14:tracePt t="24059" x="939800" y="5176838"/>
          <p14:tracePt t="24065" x="931863" y="5184775"/>
          <p14:tracePt t="24074" x="931863" y="5192713"/>
          <p14:tracePt t="24081" x="931863" y="5200650"/>
          <p14:tracePt t="24090" x="931863" y="5208588"/>
          <p14:tracePt t="24094" x="931863" y="5216525"/>
          <p14:tracePt t="24102" x="955675" y="5232400"/>
          <p14:tracePt t="24109" x="979488" y="5256213"/>
          <p14:tracePt t="24116" x="1011238" y="5289550"/>
          <p14:tracePt t="24124" x="1060450" y="5353050"/>
          <p14:tracePt t="24130" x="1076325" y="5368925"/>
          <p14:tracePt t="24140" x="1195388" y="5559425"/>
          <p14:tracePt t="24145" x="1250950" y="5662613"/>
          <p14:tracePt t="24151" x="1258888" y="5694363"/>
          <p14:tracePt t="24160" x="1322388" y="5815013"/>
          <p14:tracePt t="24166" x="1377950" y="5926138"/>
          <p14:tracePt t="24173" x="1385888" y="5949950"/>
          <p14:tracePt t="24180" x="1514475" y="6148388"/>
          <p14:tracePt t="24190" x="1593850" y="6221413"/>
          <p14:tracePt t="24195" x="1673225" y="6292850"/>
          <p14:tracePt t="24202" x="1752600" y="6356350"/>
          <p14:tracePt t="24209" x="1792288" y="6388100"/>
          <p14:tracePt t="24216" x="1824038" y="6419850"/>
          <p14:tracePt t="24222" x="1857375" y="6427788"/>
          <p14:tracePt t="24230" x="1873250" y="6435725"/>
          <p14:tracePt t="24239" x="1881188" y="6451600"/>
          <p14:tracePt t="24244" x="1889125" y="6451600"/>
          <p14:tracePt t="24252" x="1889125" y="6459538"/>
          <p14:tracePt t="24260" x="1897063" y="6467475"/>
          <p14:tracePt t="24265" x="1905000" y="6467475"/>
          <p14:tracePt t="24839" x="1897063" y="6467475"/>
          <p14:tracePt t="24848" x="1881188" y="6467475"/>
          <p14:tracePt t="24856" x="1865313" y="6467475"/>
          <p14:tracePt t="24869" x="1824038" y="6475413"/>
          <p14:tracePt t="24889" x="1808163" y="6483350"/>
          <p14:tracePt t="24897" x="1784350" y="6491288"/>
          <p14:tracePt t="24901" x="1768475" y="6491288"/>
          <p14:tracePt t="24908" x="1760538" y="6491288"/>
          <p14:tracePt t="24914" x="1752600" y="6491288"/>
          <p14:tracePt t="24922" x="1736725" y="6491288"/>
          <p14:tracePt t="24939" x="1720850" y="6491288"/>
          <p14:tracePt t="24945" x="1704975" y="6491288"/>
          <p14:tracePt t="24950" x="1697038" y="6491288"/>
          <p14:tracePt t="24956" x="1689100" y="6491288"/>
          <p14:tracePt t="24964" x="1673225" y="6491288"/>
          <p14:tracePt t="24973" x="1665288" y="6491288"/>
          <p14:tracePt t="24978" x="1641475" y="6491288"/>
          <p14:tracePt t="24991" x="1625600" y="6491288"/>
          <p14:tracePt t="24995" x="1601788" y="6491288"/>
          <p14:tracePt t="25000" x="1570038" y="6499225"/>
          <p14:tracePt t="25008" x="1538288" y="6507163"/>
          <p14:tracePt t="25014" x="1498600" y="6507163"/>
          <p14:tracePt t="25023" x="1466850" y="6507163"/>
          <p14:tracePt t="25028" x="1443038" y="6507163"/>
          <p14:tracePt t="25036" x="1427163" y="6507163"/>
          <p14:tracePt t="25043" x="1409700" y="6507163"/>
          <p14:tracePt t="25050" x="1393825" y="6507163"/>
          <p14:tracePt t="25058" x="1377950" y="6507163"/>
          <p14:tracePt t="25064" x="1370013" y="6507163"/>
          <p14:tracePt t="25073" x="1362075" y="6507163"/>
          <p14:tracePt t="25085" x="1354138" y="6507163"/>
          <p14:tracePt t="25092" x="1346200" y="6507163"/>
          <p14:tracePt t="25100" x="1338263" y="6507163"/>
          <p14:tracePt t="25107" x="1330325" y="6507163"/>
          <p14:tracePt t="25114" x="1314450" y="6499225"/>
          <p14:tracePt t="25124" x="1306513" y="6499225"/>
          <p14:tracePt t="25129" x="1298575" y="6499225"/>
          <p14:tracePt t="25136" x="1282700" y="6491288"/>
          <p14:tracePt t="25143" x="1274763" y="6491288"/>
          <p14:tracePt t="25158" x="1266825" y="6491288"/>
          <p14:tracePt t="25163" x="1258888" y="6491288"/>
          <p14:tracePt t="25172" x="1258888" y="6483350"/>
          <p14:tracePt t="25178" x="1250950" y="6483350"/>
          <p14:tracePt t="25186" x="1243013" y="6483350"/>
          <p14:tracePt t="25214" x="1243013" y="6475413"/>
          <p14:tracePt t="25242" x="1258888" y="6467475"/>
          <p14:tracePt t="25249" x="1282700" y="6459538"/>
          <p14:tracePt t="25259" x="1306513" y="6443663"/>
          <p14:tracePt t="25264" x="1338263" y="6435725"/>
          <p14:tracePt t="25274" x="1377950" y="6435725"/>
          <p14:tracePt t="25279" x="1435100" y="6427788"/>
          <p14:tracePt t="25285" x="1490663" y="6411913"/>
          <p14:tracePt t="25294" x="1554163" y="6411913"/>
          <p14:tracePt t="25299" x="1625600" y="6403975"/>
          <p14:tracePt t="25306" x="1665288" y="6396038"/>
          <p14:tracePt t="25313" x="1712913" y="6372225"/>
          <p14:tracePt t="25324" x="1768475" y="6348413"/>
          <p14:tracePt t="25329" x="1824038" y="6324600"/>
          <p14:tracePt t="25335" x="1897063" y="6300788"/>
          <p14:tracePt t="25343" x="1976438" y="6276975"/>
          <p14:tracePt t="25350" x="2032000" y="6245225"/>
          <p14:tracePt t="25357" x="2103438" y="6205538"/>
          <p14:tracePt t="25364" x="2166938" y="6181725"/>
          <p14:tracePt t="25372" x="2206625" y="6148388"/>
          <p14:tracePt t="25379" x="2255838" y="6116638"/>
          <p14:tracePt t="25386" x="2295525" y="6092825"/>
          <p14:tracePt t="25394" x="2311400" y="6076950"/>
          <p14:tracePt t="25398" x="2343150" y="6053138"/>
          <p14:tracePt t="25407" x="2359025" y="6045200"/>
          <p14:tracePt t="25413" x="2366963" y="6037263"/>
          <p14:tracePt t="25423" x="2382838" y="6021388"/>
          <p14:tracePt t="25429" x="2390775" y="6005513"/>
          <p14:tracePt t="25435" x="2398713" y="5989638"/>
          <p14:tracePt t="25442" x="2398713" y="5965825"/>
          <p14:tracePt t="25448" x="2406650" y="5934075"/>
          <p14:tracePt t="25455" x="2406650" y="5894388"/>
          <p14:tracePt t="25462" x="2406650" y="5854700"/>
          <p14:tracePt t="25473" x="2398713" y="5783263"/>
          <p14:tracePt t="25478" x="2382838" y="5710238"/>
          <p14:tracePt t="25486" x="2366963" y="5670550"/>
          <p14:tracePt t="25493" x="2343150" y="5599113"/>
          <p14:tracePt t="25499" x="2303463" y="5527675"/>
          <p14:tracePt t="25506" x="2263775" y="5464175"/>
          <p14:tracePt t="25513" x="2198688" y="5384800"/>
          <p14:tracePt t="25525" x="2119313" y="5305425"/>
          <p14:tracePt t="25528" x="2024063" y="5176838"/>
          <p14:tracePt t="25536" x="1944688" y="5081588"/>
          <p14:tracePt t="25543" x="1889125" y="5010150"/>
          <p14:tracePt t="25549" x="1841500" y="4946650"/>
          <p14:tracePt t="25557" x="1792288" y="4899025"/>
          <p14:tracePt t="25562" x="1752600" y="4867275"/>
          <p14:tracePt t="25573" x="1689100" y="4819650"/>
          <p14:tracePt t="25578" x="1633538" y="4794250"/>
          <p14:tracePt t="25586" x="1562100" y="4770438"/>
          <p14:tracePt t="25594" x="1450975" y="4746625"/>
          <p14:tracePt t="25599" x="1377950" y="4730750"/>
          <p14:tracePt t="25607" x="1314450" y="4730750"/>
          <p14:tracePt t="25614" x="1274763" y="4730750"/>
          <p14:tracePt t="25623" x="1219200" y="4730750"/>
          <p14:tracePt t="25628" x="1163638" y="4754563"/>
          <p14:tracePt t="25640" x="1123950" y="4770438"/>
          <p14:tracePt t="25643" x="1068388" y="4778375"/>
          <p14:tracePt t="25649" x="1011238" y="4803775"/>
          <p14:tracePt t="25657" x="971550" y="4811713"/>
          <p14:tracePt t="25663" x="923925" y="4843463"/>
          <p14:tracePt t="25673" x="868363" y="4891088"/>
          <p14:tracePt t="25678" x="796925" y="4970463"/>
          <p14:tracePt t="25684" x="733425" y="5065713"/>
          <p14:tracePt t="25691" x="677863" y="5160963"/>
          <p14:tracePt t="25699" x="646113" y="5232400"/>
          <p14:tracePt t="25706" x="622300" y="5305425"/>
          <p14:tracePt t="25713" x="604838" y="5345113"/>
          <p14:tracePt t="25725" x="596900" y="5416550"/>
          <p14:tracePt t="25728" x="596900" y="5487988"/>
          <p14:tracePt t="25734" x="614363" y="5575300"/>
          <p14:tracePt t="25741" x="630238" y="5662613"/>
          <p14:tracePt t="25749" x="654050" y="5751513"/>
          <p14:tracePt t="25757" x="661988" y="5783263"/>
          <p14:tracePt t="25763" x="709613" y="5862638"/>
          <p14:tracePt t="25772" x="749300" y="5942013"/>
          <p14:tracePt t="25777" x="781050" y="6013450"/>
          <p14:tracePt t="25785" x="836613" y="6092825"/>
          <p14:tracePt t="25793" x="884238" y="6132513"/>
          <p14:tracePt t="25798" x="931863" y="6197600"/>
          <p14:tracePt t="25807" x="995363" y="6261100"/>
          <p14:tracePt t="25813" x="1052513" y="6308725"/>
          <p14:tracePt t="25824" x="1116013" y="6356350"/>
          <p14:tracePt t="25827" x="1187450" y="6396038"/>
          <p14:tracePt t="25833" x="1282700" y="6419850"/>
          <p14:tracePt t="25841" x="1385888" y="6451600"/>
          <p14:tracePt t="25847" x="1401763" y="6459538"/>
          <p14:tracePt t="25857" x="1538288" y="6459538"/>
          <p14:tracePt t="25862" x="1585913" y="6459538"/>
          <p14:tracePt t="25872" x="1617663" y="6459538"/>
          <p14:tracePt t="25876" x="1633538" y="6459538"/>
          <p14:tracePt t="25883" x="1649413" y="6443663"/>
          <p14:tracePt t="25891" x="1657350" y="6443663"/>
          <p14:tracePt t="25898" x="1665288" y="6443663"/>
          <p14:tracePt t="25906" x="1673225" y="6435725"/>
          <p14:tracePt t="25912" x="1681163" y="6403975"/>
          <p14:tracePt t="25925" x="1689100" y="6380163"/>
          <p14:tracePt t="25929" x="1689100" y="6356350"/>
          <p14:tracePt t="25934" x="1689100" y="6316663"/>
          <p14:tracePt t="25941" x="1689100" y="6276975"/>
          <p14:tracePt t="25949" x="1689100" y="6253163"/>
          <p14:tracePt t="25957" x="1689100" y="6245225"/>
          <p14:tracePt t="25961" x="1689100" y="6237288"/>
          <p14:tracePt t="25973" x="1689100" y="6229350"/>
          <p14:tracePt t="25993" x="1681163" y="6229350"/>
          <p14:tracePt t="26006" x="1665288" y="6237288"/>
          <p14:tracePt t="26011" x="1641475" y="6261100"/>
          <p14:tracePt t="26022" x="1609725" y="6284913"/>
          <p14:tracePt t="26026" x="1585913" y="6324600"/>
          <p14:tracePt t="26034" x="1562100" y="6340475"/>
          <p14:tracePt t="26041" x="1554163" y="6364288"/>
          <p14:tracePt t="26048" x="1546225" y="6380163"/>
          <p14:tracePt t="26057" x="1538288" y="6380163"/>
          <p14:tracePt t="26063" x="1538288" y="6388100"/>
          <p14:tracePt t="26073" x="1538288" y="6396038"/>
          <p14:tracePt t="26083" x="1562100" y="6411913"/>
          <p14:tracePt t="26092" x="1633538" y="6419850"/>
          <p14:tracePt t="26098" x="1649413" y="6427788"/>
          <p14:tracePt t="26106" x="1800225" y="6427788"/>
          <p14:tracePt t="26112" x="1984375" y="6427788"/>
          <p14:tracePt t="26119" x="2214563" y="6427788"/>
          <p14:tracePt t="26128" x="2390775" y="6411913"/>
          <p14:tracePt t="26133" x="2628900" y="6380163"/>
          <p14:tracePt t="26142" x="3124200" y="6332538"/>
          <p14:tracePt t="26148" x="3322638" y="6300788"/>
          <p14:tracePt t="26157" x="3816350" y="6261100"/>
          <p14:tracePt t="26163" x="4343400" y="6237288"/>
          <p14:tracePt t="26173" x="4589463" y="6221413"/>
          <p14:tracePt t="26176" x="5187950" y="6197600"/>
          <p14:tracePt t="26184" x="5370513" y="6181725"/>
          <p14:tracePt t="26192" x="5578475" y="6181725"/>
          <p14:tracePt t="26197" x="5888038" y="6181725"/>
          <p14:tracePt t="26207" x="6088063" y="6148388"/>
          <p14:tracePt t="26212" x="6238875" y="6148388"/>
          <p14:tracePt t="26219" x="6391275" y="6124575"/>
          <p14:tracePt t="26226" x="6589713" y="6076950"/>
          <p14:tracePt t="26233" x="6742113" y="6037263"/>
          <p14:tracePt t="26240" x="6869113" y="6005513"/>
          <p14:tracePt t="26246" x="6972300" y="5965825"/>
          <p14:tracePt t="26259" x="7116763" y="5942013"/>
          <p14:tracePt t="26262" x="7267575" y="5910263"/>
          <p14:tracePt t="26269" x="7386638" y="5894388"/>
          <p14:tracePt t="26277" x="7458075" y="5894388"/>
          <p14:tracePt t="26283" x="7505700" y="5894388"/>
          <p14:tracePt t="26290" x="7546975" y="5894388"/>
          <p14:tracePt t="26297" x="7578725" y="5902325"/>
          <p14:tracePt t="26306" x="7602538" y="5910263"/>
          <p14:tracePt t="26311" x="7634288" y="5918200"/>
          <p14:tracePt t="26320" x="7642225" y="5926138"/>
          <p14:tracePt t="26327" x="7650163" y="5926138"/>
          <p14:tracePt t="26333" x="7650163" y="5934075"/>
          <p14:tracePt t="26340" x="7650163" y="5942013"/>
          <p14:tracePt t="26348" x="7658100" y="5942013"/>
          <p14:tracePt t="26621" x="7745413" y="5957888"/>
          <p14:tracePt t="26637" x="7985125" y="5918200"/>
          <p14:tracePt t="26645" x="8080375" y="5830888"/>
          <p14:tracePt t="26658" x="8335963" y="5630863"/>
          <p14:tracePt t="26664" x="8478838" y="5535613"/>
          <p14:tracePt t="26669" x="8589963" y="5448300"/>
          <p14:tracePt t="26676" x="8693150" y="5337175"/>
          <p14:tracePt t="26681" x="8789988" y="5224463"/>
          <p14:tracePt t="26689" x="8853488" y="5129213"/>
          <p14:tracePt t="26696" x="8916988" y="5057775"/>
          <p14:tracePt t="26704" x="8972550" y="4994275"/>
          <p14:tracePt t="26710" x="9004300" y="4946650"/>
          <p14:tracePt t="26717" x="9051925" y="4906963"/>
          <p14:tracePt t="26725" x="9067800" y="4859338"/>
          <p14:tracePt t="26731" x="9099550" y="4819650"/>
          <p14:tracePt t="26738" x="9115425" y="4778375"/>
          <p14:tracePt t="26746" x="9131300" y="4746625"/>
          <p14:tracePt t="26754" x="9131300" y="4722813"/>
          <p14:tracePt t="26760" x="9131300" y="4683125"/>
          <p14:tracePt t="26767" x="9131300" y="4667250"/>
          <p14:tracePt t="26775" x="9115425" y="4627563"/>
          <p14:tracePt t="26783" x="9099550" y="4611688"/>
          <p14:tracePt t="26790" x="9067800" y="4579938"/>
          <p14:tracePt t="26796" x="9028113" y="4548188"/>
          <p14:tracePt t="26807" x="8964613" y="4508500"/>
          <p14:tracePt t="26812" x="8877300" y="4468813"/>
          <p14:tracePt t="26819" x="8758238" y="4460875"/>
          <p14:tracePt t="26825" x="8621713" y="4445000"/>
          <p14:tracePt t="26831" x="8502650" y="4429125"/>
          <p14:tracePt t="26840" x="8415338" y="4421188"/>
          <p14:tracePt t="26847" x="8343900" y="4421188"/>
          <p14:tracePt t="26857" x="8270875" y="4421188"/>
          <p14:tracePt t="26861" x="8183563" y="4437063"/>
          <p14:tracePt t="26869" x="8064500" y="4452938"/>
          <p14:tracePt t="26876" x="7961313" y="4476750"/>
          <p14:tracePt t="26882" x="7832725" y="4516438"/>
          <p14:tracePt t="26890" x="7761288" y="4540250"/>
          <p14:tracePt t="26896" x="7681913" y="4595813"/>
          <p14:tracePt t="26906" x="7610475" y="4627563"/>
          <p14:tracePt t="26911" x="7513638" y="4683125"/>
          <p14:tracePt t="26919" x="7410450" y="4722813"/>
          <p14:tracePt t="26926" x="7323138" y="4746625"/>
          <p14:tracePt t="26932" x="7243763" y="4770438"/>
          <p14:tracePt t="26938" x="7204075" y="4778375"/>
          <p14:tracePt t="26945" x="7180263" y="4794250"/>
          <p14:tracePt t="26955" x="7164388" y="4794250"/>
          <p14:tracePt t="26960" x="7156450" y="4794250"/>
          <p14:tracePt t="26967" x="7148513" y="4794250"/>
          <p14:tracePt t="26976" x="7140575" y="4794250"/>
          <p14:tracePt t="26981" x="7132638" y="4794250"/>
          <p14:tracePt t="26995" x="7124700" y="4794250"/>
          <p14:tracePt t="27005" x="7116763" y="4794250"/>
          <p14:tracePt t="27018" x="7107238" y="4794250"/>
          <p14:tracePt t="27032" x="7107238" y="4811713"/>
          <p14:tracePt t="27040" x="7107238" y="4835525"/>
          <p14:tracePt t="27046" x="7107238" y="4875213"/>
          <p14:tracePt t="27058" x="7107238" y="4922838"/>
          <p14:tracePt t="27061" x="7107238" y="4978400"/>
          <p14:tracePt t="27067" x="7107238" y="5033963"/>
          <p14:tracePt t="27076" x="7116763" y="5089525"/>
          <p14:tracePt t="27082" x="7124700" y="5113338"/>
          <p14:tracePt t="27090" x="7164388" y="5232400"/>
          <p14:tracePt t="27096" x="7188200" y="5313363"/>
          <p14:tracePt t="27106" x="7188200" y="5337175"/>
          <p14:tracePt t="27110" x="7235825" y="5408613"/>
          <p14:tracePt t="27116" x="7259638" y="5480050"/>
          <p14:tracePt t="27124" x="7299325" y="5551488"/>
          <p14:tracePt t="27132" x="7307263" y="5575300"/>
          <p14:tracePt t="27141" x="7362825" y="5670550"/>
          <p14:tracePt t="27146" x="7402513" y="5743575"/>
          <p14:tracePt t="27157" x="7442200" y="5807075"/>
          <p14:tracePt t="27160" x="7458075" y="5830888"/>
          <p14:tracePt t="27167" x="7473950" y="5862638"/>
          <p14:tracePt t="27175" x="7497763" y="5886450"/>
          <p14:tracePt t="27181" x="7505700" y="5910263"/>
          <p14:tracePt t="27191" x="7523163" y="5926138"/>
          <p14:tracePt t="27196" x="7554913" y="5942013"/>
          <p14:tracePt t="27206" x="7578725" y="5965825"/>
          <p14:tracePt t="27210" x="7618413" y="5973763"/>
          <p14:tracePt t="27217" x="7658100" y="5981700"/>
          <p14:tracePt t="27224" x="7745413" y="6005513"/>
          <p14:tracePt t="27231" x="7832725" y="6005513"/>
          <p14:tracePt t="27240" x="7920038" y="6021388"/>
          <p14:tracePt t="27247" x="7993063" y="6029325"/>
          <p14:tracePt t="27257" x="8064500" y="6029325"/>
          <p14:tracePt t="27261" x="8104188" y="6029325"/>
          <p14:tracePt t="27267" x="8151813" y="6029325"/>
          <p14:tracePt t="27274" x="8191500" y="6029325"/>
          <p14:tracePt t="27281" x="8239125" y="6029325"/>
          <p14:tracePt t="27291" x="8310563" y="6013450"/>
          <p14:tracePt t="27296" x="8407400" y="5989638"/>
          <p14:tracePt t="27306" x="8510588" y="5934075"/>
          <p14:tracePt t="27311" x="8589963" y="5870575"/>
          <p14:tracePt t="27317" x="8669338" y="5807075"/>
          <p14:tracePt t="27325" x="8750300" y="5727700"/>
          <p14:tracePt t="27331" x="8829675" y="5614988"/>
          <p14:tracePt t="27340" x="8885238" y="5535613"/>
          <p14:tracePt t="27346" x="8932863" y="5480050"/>
          <p14:tracePt t="27351" x="8980488" y="5416550"/>
          <p14:tracePt t="27360" x="9004300" y="5360988"/>
          <p14:tracePt t="27367" x="9012238" y="5289550"/>
          <p14:tracePt t="27374" x="9012238" y="5200650"/>
          <p14:tracePt t="27381" x="9012238" y="5113338"/>
          <p14:tracePt t="27392" x="8980488" y="5010150"/>
          <p14:tracePt t="27395" x="8956675" y="4938713"/>
          <p14:tracePt t="27407" x="8909050" y="4859338"/>
          <p14:tracePt t="27411" x="8869363" y="4803775"/>
          <p14:tracePt t="27417" x="8837613" y="4738688"/>
          <p14:tracePt t="27424" x="8789988" y="4691063"/>
          <p14:tracePt t="27430" x="8742363" y="4643438"/>
          <p14:tracePt t="27438" x="8701088" y="4611688"/>
          <p14:tracePt t="27444" x="8589963" y="4587875"/>
          <p14:tracePt t="27451" x="8486775" y="4572000"/>
          <p14:tracePt t="27459" x="8383588" y="4579938"/>
          <p14:tracePt t="27466" x="8278813" y="4603750"/>
          <p14:tracePt t="27474" x="8175625" y="4643438"/>
          <p14:tracePt t="27480" x="8048625" y="4699000"/>
          <p14:tracePt t="27488" x="7904163" y="4754563"/>
          <p14:tracePt t="27494" x="7800975" y="4794250"/>
          <p14:tracePt t="27501" x="7729538" y="4835525"/>
          <p14:tracePt t="27509" x="7666038" y="4875213"/>
          <p14:tracePt t="27516" x="7650163" y="4891088"/>
          <p14:tracePt t="27524" x="7626350" y="4914900"/>
          <p14:tracePt t="27530" x="7610475" y="4938713"/>
          <p14:tracePt t="27539" x="7594600" y="4962525"/>
          <p14:tracePt t="27544" x="7578725" y="5002213"/>
          <p14:tracePt t="27552" x="7570788" y="5057775"/>
          <p14:tracePt t="27559" x="7570788" y="5113338"/>
          <p14:tracePt t="27566" x="7578725" y="5184775"/>
          <p14:tracePt t="27574" x="7578725" y="5208588"/>
          <p14:tracePt t="27582" x="7586663" y="5305425"/>
          <p14:tracePt t="27590" x="7586663" y="5329238"/>
          <p14:tracePt t="27596" x="7610475" y="5480050"/>
          <p14:tracePt t="27602" x="7634288" y="5551488"/>
          <p14:tracePt t="27610" x="7634288" y="5622925"/>
          <p14:tracePt t="27616" x="7642225" y="5638800"/>
          <p14:tracePt t="27624" x="7642225" y="5654675"/>
          <p14:tracePt t="27641" x="7642225" y="5662613"/>
          <p14:tracePt t="27656" x="7642225" y="5670550"/>
          <p14:tracePt t="28190" x="7570788" y="5686425"/>
          <p14:tracePt t="28201" x="7450138" y="5702300"/>
          <p14:tracePt t="28206" x="7346950" y="5719763"/>
          <p14:tracePt t="28213" x="7212013" y="5719763"/>
          <p14:tracePt t="28222" x="7124700" y="5719763"/>
          <p14:tracePt t="28226" x="7035800" y="5702300"/>
          <p14:tracePt t="28235" x="6948488" y="5686425"/>
          <p14:tracePt t="28240" x="6829425" y="5670550"/>
          <p14:tracePt t="28247" x="6700838" y="5646738"/>
          <p14:tracePt t="28254" x="6581775" y="5614988"/>
          <p14:tracePt t="28260" x="6446838" y="5591175"/>
          <p14:tracePt t="28265" x="6327775" y="5567363"/>
          <p14:tracePt t="28273" x="6135688" y="5551488"/>
          <p14:tracePt t="28278" x="5969000" y="5535613"/>
          <p14:tracePt t="28285" x="5808663" y="5503863"/>
          <p14:tracePt t="28293" x="5673725" y="5503863"/>
          <p14:tracePt t="28301" x="5522913" y="5480050"/>
          <p14:tracePt t="28309" x="5354638" y="5480050"/>
          <p14:tracePt t="28315" x="5219700" y="5480050"/>
          <p14:tracePt t="28324" x="5132388" y="5464175"/>
          <p14:tracePt t="28330" x="5043488" y="5456238"/>
          <p14:tracePt t="28337" x="4956175" y="5456238"/>
          <p14:tracePt t="28343" x="4868863" y="5456238"/>
          <p14:tracePt t="28351" x="4789488" y="5456238"/>
          <p14:tracePt t="28358" x="4686300" y="5456238"/>
          <p14:tracePt t="28366" x="4613275" y="5456238"/>
          <p14:tracePt t="28374" x="4541838" y="5456238"/>
          <p14:tracePt t="28380" x="4486275" y="5440363"/>
          <p14:tracePt t="28386" x="4462463" y="5440363"/>
          <p14:tracePt t="28393" x="4454525" y="5440363"/>
          <p14:tracePt t="28400" x="4446588" y="5440363"/>
          <p14:tracePt t="28662" x="4494213" y="5192713"/>
          <p14:tracePt t="28670" x="4589463" y="4683125"/>
          <p14:tracePt t="28676" x="4686300" y="4141788"/>
          <p14:tracePt t="28682" x="4813300" y="3433763"/>
          <p14:tracePt t="28689" x="4876800" y="2867025"/>
          <p14:tracePt t="28702" x="5084763" y="1449388"/>
          <p14:tracePt t="28711" x="5156200" y="812800"/>
          <p14:tracePt t="28720" x="5227638" y="279400"/>
          <p14:tracePt t="29965" x="4668838" y="7938"/>
          <p14:tracePt t="29971" x="4668838" y="15875"/>
          <p14:tracePt t="29986" x="4668838" y="23813"/>
          <p14:tracePt t="29994" x="4660900" y="31750"/>
          <p14:tracePt t="30003" x="4652963" y="47625"/>
          <p14:tracePt t="30007" x="4637088" y="71438"/>
          <p14:tracePt t="30013" x="4621213" y="103188"/>
          <p14:tracePt t="30018" x="4613275" y="119063"/>
          <p14:tracePt t="30026" x="4597400" y="134938"/>
          <p14:tracePt t="30032" x="4589463" y="150813"/>
          <p14:tracePt t="30041" x="4581525" y="174625"/>
          <p14:tracePt t="30048" x="4573588" y="174625"/>
          <p14:tracePt t="30056" x="4565650" y="174625"/>
          <p14:tracePt t="30061" x="4565650" y="182563"/>
          <p14:tracePt t="30068" x="4557713" y="182563"/>
          <p14:tracePt t="30076" x="4549775" y="190500"/>
          <p14:tracePt t="30082" x="4549775" y="198438"/>
          <p14:tracePt t="30097" x="4549775" y="206375"/>
          <p14:tracePt t="30112" x="4549775" y="214313"/>
          <p14:tracePt t="30119" x="4541838" y="214313"/>
          <p14:tracePt t="30127" x="4533900" y="231775"/>
          <p14:tracePt t="30132" x="4533900" y="247650"/>
          <p14:tracePt t="30141" x="4518025" y="303213"/>
          <p14:tracePt t="30146" x="4502150" y="342900"/>
          <p14:tracePt t="30157" x="4494213" y="398463"/>
          <p14:tracePt t="30162" x="4486275" y="438150"/>
          <p14:tracePt t="30170" x="4470400" y="477838"/>
          <p14:tracePt t="30177" x="4462463" y="493713"/>
          <p14:tracePt t="30183" x="4454525" y="517525"/>
          <p14:tracePt t="30192" x="4454525" y="549275"/>
          <p14:tracePt t="30197" x="4446588" y="565150"/>
          <p14:tracePt t="30207" x="4438650" y="581025"/>
          <p14:tracePt t="30213" x="4438650" y="596900"/>
          <p14:tracePt t="30219" x="4430713" y="628650"/>
          <p14:tracePt t="30226" x="4422775" y="652463"/>
          <p14:tracePt t="30233" x="4422775" y="668338"/>
          <p14:tracePt t="30241" x="4406900" y="709613"/>
          <p14:tracePt t="30247" x="4398963" y="749300"/>
          <p14:tracePt t="30258" x="4398963" y="765175"/>
          <p14:tracePt t="30264" x="4391025" y="804863"/>
          <p14:tracePt t="30269" x="4383088" y="820738"/>
          <p14:tracePt t="30277" x="4383088" y="836613"/>
          <p14:tracePt t="30283" x="4375150" y="852488"/>
          <p14:tracePt t="30290" x="4375150" y="860425"/>
          <p14:tracePt t="30297" x="4375150" y="868363"/>
          <p14:tracePt t="30312" x="4375150" y="876300"/>
          <p14:tracePt t="30319" x="4375150" y="884238"/>
          <p14:tracePt t="30978" x="4367213" y="900113"/>
          <p14:tracePt t="30987" x="4359275" y="915988"/>
          <p14:tracePt t="30995" x="4335463" y="939800"/>
          <p14:tracePt t="31007" x="4319588" y="979488"/>
          <p14:tracePt t="31013" x="4303713" y="987425"/>
          <p14:tracePt t="31020" x="4295775" y="1011238"/>
          <p14:tracePt t="31031" x="4287838" y="1027113"/>
          <p14:tracePt t="31035" x="4271963" y="1035050"/>
          <p14:tracePt t="31042" x="4262438" y="1042988"/>
          <p14:tracePt t="31047" x="4254500" y="1058863"/>
          <p14:tracePt t="31053" x="4238625" y="1066800"/>
          <p14:tracePt t="31060" x="4238625" y="1074738"/>
          <p14:tracePt t="31066" x="4230688" y="1090613"/>
          <p14:tracePt t="31073" x="4214813" y="1106488"/>
          <p14:tracePt t="31080" x="4214813" y="1114425"/>
          <p14:tracePt t="31089" x="4214813" y="1122363"/>
          <p14:tracePt t="31095" x="4206875" y="1138238"/>
          <p14:tracePt t="31102" x="4206875" y="1147763"/>
          <p14:tracePt t="31111" x="4198938" y="1155700"/>
          <p14:tracePt t="31123" x="4198938" y="1171575"/>
          <p14:tracePt t="31146" x="4198938" y="1179513"/>
          <p14:tracePt t="31160" x="4198938" y="1187450"/>
          <p14:tracePt t="31167" x="4198938" y="1195388"/>
          <p14:tracePt t="31181" x="4198938" y="1203325"/>
          <p14:tracePt t="31192" x="4198938" y="1211263"/>
          <p14:tracePt t="31203" x="4198938" y="1219200"/>
          <p14:tracePt t="31211" x="4198938" y="1227138"/>
          <p14:tracePt t="31217" x="4198938" y="1235075"/>
          <p14:tracePt t="31224" x="4198938" y="1243013"/>
          <p14:tracePt t="31243" x="4198938" y="1250950"/>
          <p14:tracePt t="31262" x="4198938" y="1258888"/>
          <p14:tracePt t="31267" x="4198938" y="1266825"/>
          <p14:tracePt t="31281" x="4198938" y="1274763"/>
          <p14:tracePt t="31296" x="4198938" y="1282700"/>
          <p14:tracePt t="31302" x="4191000" y="1282700"/>
          <p14:tracePt t="31311" x="4191000" y="1290638"/>
          <p14:tracePt t="31317" x="4191000" y="1298575"/>
          <p14:tracePt t="31331" x="4191000" y="1306513"/>
          <p14:tracePt t="31341" x="4183063" y="1314450"/>
          <p14:tracePt t="31417" x="4175125" y="1314450"/>
          <p14:tracePt t="31440" x="4175125" y="1322388"/>
          <p14:tracePt t="31446" x="4167188" y="1322388"/>
          <p14:tracePt t="31453" x="4159250" y="1322388"/>
          <p14:tracePt t="31460" x="4159250" y="1330325"/>
          <p14:tracePt t="31466" x="4151313" y="1330325"/>
          <p14:tracePt t="31474" x="4143375" y="1330325"/>
          <p14:tracePt t="31481" x="4127500" y="1330325"/>
          <p14:tracePt t="31491" x="4103688" y="1330325"/>
          <p14:tracePt t="31495" x="4048125" y="1330325"/>
          <p14:tracePt t="31502" x="4016375" y="1330325"/>
          <p14:tracePt t="31510" x="3960813" y="1330325"/>
          <p14:tracePt t="31516" x="3913188" y="1330325"/>
          <p14:tracePt t="31525" x="3856038" y="1330325"/>
          <p14:tracePt t="31531" x="3800475" y="1322388"/>
          <p14:tracePt t="31542" x="3760788" y="1322388"/>
          <p14:tracePt t="31545" x="3721100" y="1314450"/>
          <p14:tracePt t="31552" x="3689350" y="1314450"/>
          <p14:tracePt t="31560" x="3649663" y="1306513"/>
          <p14:tracePt t="31566" x="3609975" y="1290638"/>
          <p14:tracePt t="31575" x="3578225" y="1290638"/>
          <p14:tracePt t="31581" x="3554413" y="1290638"/>
          <p14:tracePt t="31591" x="3538538" y="1290638"/>
          <p14:tracePt t="31597" x="3522663" y="1290638"/>
          <p14:tracePt t="31601" x="3514725" y="1290638"/>
          <p14:tracePt t="31609" x="3506788" y="1290638"/>
          <p14:tracePt t="31616" x="3490913" y="1290638"/>
          <p14:tracePt t="31625" x="3482975" y="1290638"/>
          <p14:tracePt t="31643" x="3459163" y="1290638"/>
          <p14:tracePt t="31652" x="3449638" y="1290638"/>
          <p14:tracePt t="31659" x="3441700" y="1290638"/>
          <p14:tracePt t="31665" x="3433763" y="1290638"/>
          <p14:tracePt t="31680" x="3425825" y="1290638"/>
          <p14:tracePt t="31692" x="3417888" y="1290638"/>
          <p14:tracePt t="31702" x="3402013" y="1290638"/>
          <p14:tracePt t="31716" x="3386138" y="1274763"/>
          <p14:tracePt t="31725" x="3370263" y="1274763"/>
          <p14:tracePt t="31731" x="3362325" y="1274763"/>
          <p14:tracePt t="31737" x="3346450" y="1266825"/>
          <p14:tracePt t="31746" x="3314700" y="1266825"/>
          <p14:tracePt t="31752" x="3298825" y="1250950"/>
          <p14:tracePt t="31760" x="3259138" y="1243013"/>
          <p14:tracePt t="31766" x="3211513" y="1243013"/>
          <p14:tracePt t="31776" x="3155950" y="1219200"/>
          <p14:tracePt t="31781" x="3084513" y="1211263"/>
          <p14:tracePt t="31788" x="3011488" y="1195388"/>
          <p14:tracePt t="31795" x="2955925" y="1195388"/>
          <p14:tracePt t="31802" x="2900363" y="1187450"/>
          <p14:tracePt t="31809" x="2860675" y="1179513"/>
          <p14:tracePt t="31816" x="2820988" y="1179513"/>
          <p14:tracePt t="31824" x="2789238" y="1179513"/>
          <p14:tracePt t="31830" x="2749550" y="1163638"/>
          <p14:tracePt t="31838" x="2709863" y="1163638"/>
          <p14:tracePt t="31846" x="2646363" y="1155700"/>
          <p14:tracePt t="31852" x="2573338" y="1155700"/>
          <p14:tracePt t="31859" x="2501900" y="1155700"/>
          <p14:tracePt t="31866" x="2454275" y="1155700"/>
          <p14:tracePt t="31874" x="2398713" y="1155700"/>
          <p14:tracePt t="31880" x="2359025" y="1171575"/>
          <p14:tracePt t="31887" x="2319338" y="1171575"/>
          <p14:tracePt t="31894" x="2279650" y="1179513"/>
          <p14:tracePt t="31901" x="2239963" y="1187450"/>
          <p14:tracePt t="31910" x="2198688" y="1187450"/>
          <p14:tracePt t="31915" x="2159000" y="1195388"/>
          <p14:tracePt t="31925" x="2103438" y="1211263"/>
          <p14:tracePt t="31931" x="2071688" y="1211263"/>
          <p14:tracePt t="31937" x="2016125" y="1219200"/>
          <p14:tracePt t="31944" x="1976438" y="1219200"/>
          <p14:tracePt t="31950" x="1936750" y="1227138"/>
          <p14:tracePt t="31960" x="1905000" y="1227138"/>
          <p14:tracePt t="31966" x="1865313" y="1227138"/>
          <p14:tracePt t="31976" x="1833563" y="1227138"/>
          <p14:tracePt t="31980" x="1808163" y="1227138"/>
          <p14:tracePt t="31988" x="1784350" y="1227138"/>
          <p14:tracePt t="31995" x="1752600" y="1227138"/>
          <p14:tracePt t="32001" x="1736725" y="1227138"/>
          <p14:tracePt t="32008" x="1712913" y="1227138"/>
          <p14:tracePt t="32016" x="1681163" y="1227138"/>
          <p14:tracePt t="32025" x="1665288" y="1227138"/>
          <p14:tracePt t="32030" x="1649413" y="1227138"/>
          <p14:tracePt t="32038" x="1633538" y="1227138"/>
          <p14:tracePt t="32045" x="1617663" y="1227138"/>
          <p14:tracePt t="32050" x="1609725" y="1227138"/>
          <p14:tracePt t="32058" x="1601788" y="1227138"/>
          <p14:tracePt t="32065" x="1585913" y="1227138"/>
          <p14:tracePt t="32074" x="1577975" y="1235075"/>
          <p14:tracePt t="32080" x="1577975" y="1243013"/>
          <p14:tracePt t="32087" x="1562100" y="1243013"/>
          <p14:tracePt t="32094" x="1538288" y="1250950"/>
          <p14:tracePt t="32101" x="1522413" y="1250950"/>
          <p14:tracePt t="32110" x="1506538" y="1258888"/>
          <p14:tracePt t="32115" x="1490663" y="1258888"/>
          <p14:tracePt t="32125" x="1474788" y="1258888"/>
          <p14:tracePt t="32131" x="1458913" y="1258888"/>
          <p14:tracePt t="32137" x="1443038" y="1266825"/>
          <p14:tracePt t="32144" x="1427163" y="1266825"/>
          <p14:tracePt t="32151" x="1393825" y="1266825"/>
          <p14:tracePt t="32158" x="1377950" y="1266825"/>
          <p14:tracePt t="32164" x="1354138" y="1266825"/>
          <p14:tracePt t="32173" x="1322388" y="1266825"/>
          <p14:tracePt t="32180" x="1274763" y="1266825"/>
          <p14:tracePt t="32188" x="1227138" y="1266825"/>
          <p14:tracePt t="32195" x="1155700" y="1266825"/>
          <p14:tracePt t="32201" x="1100138" y="1266825"/>
          <p14:tracePt t="32208" x="1052513" y="1266825"/>
          <p14:tracePt t="32215" x="995363" y="1282700"/>
          <p14:tracePt t="32224" x="955675" y="1282700"/>
          <p14:tracePt t="32229" x="923925" y="1282700"/>
          <p14:tracePt t="32239" x="900113" y="1290638"/>
          <p14:tracePt t="32246" x="868363" y="1298575"/>
          <p14:tracePt t="32252" x="852488" y="1298575"/>
          <p14:tracePt t="32260" x="828675" y="1306513"/>
          <p14:tracePt t="32264" x="812800" y="1314450"/>
          <p14:tracePt t="32274" x="796925" y="1314450"/>
          <p14:tracePt t="32281" x="765175" y="1330325"/>
          <p14:tracePt t="32286" x="749300" y="1338263"/>
          <p14:tracePt t="32295" x="733425" y="1338263"/>
          <p14:tracePt t="32301" x="701675" y="1346200"/>
          <p14:tracePt t="32310" x="677863" y="1354138"/>
          <p14:tracePt t="32315" x="638175" y="1362075"/>
          <p14:tracePt t="32325" x="622300" y="1385888"/>
          <p14:tracePt t="32330" x="581025" y="1401763"/>
          <p14:tracePt t="32336" x="549275" y="1425575"/>
          <p14:tracePt t="32344" x="517525" y="1433513"/>
          <p14:tracePt t="32351" x="501650" y="1449388"/>
          <p14:tracePt t="32358" x="485775" y="1465263"/>
          <p14:tracePt t="32365" x="469900" y="1489075"/>
          <p14:tracePt t="32376" x="446088" y="1504950"/>
          <p14:tracePt t="32380" x="430213" y="1528763"/>
          <p14:tracePt t="32385" x="414338" y="1552575"/>
          <p14:tracePt t="32393" x="390525" y="1592263"/>
          <p14:tracePt t="32400" x="374650" y="1617663"/>
          <p14:tracePt t="32408" x="350838" y="1657350"/>
          <p14:tracePt t="32415" x="334963" y="1704975"/>
          <p14:tracePt t="32423" x="319088" y="1760538"/>
          <p14:tracePt t="32428" x="311150" y="1816100"/>
          <p14:tracePt t="32436" x="287338" y="1887538"/>
          <p14:tracePt t="32443" x="287338" y="1974850"/>
          <p14:tracePt t="32451" x="287338" y="1998663"/>
          <p14:tracePt t="32460" x="287338" y="2135188"/>
          <p14:tracePt t="32466" x="287338" y="2222500"/>
          <p14:tracePt t="32475" x="287338" y="2301875"/>
          <p14:tracePt t="32479" x="287338" y="2373313"/>
          <p14:tracePt t="32486" x="287338" y="2460625"/>
          <p14:tracePt t="32493" x="287338" y="2541588"/>
          <p14:tracePt t="32500" x="287338" y="2644775"/>
          <p14:tracePt t="32509" x="287338" y="2747963"/>
          <p14:tracePt t="32515" x="287338" y="2835275"/>
          <p14:tracePt t="32526" x="287338" y="2906713"/>
          <p14:tracePt t="32530" x="287338" y="2970213"/>
          <p14:tracePt t="32536" x="287338" y="3027363"/>
          <p14:tracePt t="32543" x="287338" y="3043238"/>
          <p14:tracePt t="32550" x="287338" y="3106738"/>
          <p14:tracePt t="32558" x="287338" y="3130550"/>
          <p14:tracePt t="32564" x="287338" y="3201988"/>
          <p14:tracePt t="32572" x="295275" y="3257550"/>
          <p14:tracePt t="32580" x="295275" y="3281363"/>
          <p14:tracePt t="32586" x="295275" y="3289300"/>
          <p14:tracePt t="32593" x="319088" y="3344863"/>
          <p14:tracePt t="32601" x="319088" y="3376613"/>
          <p14:tracePt t="32608" x="327025" y="3384550"/>
          <p14:tracePt t="32614" x="327025" y="3400425"/>
          <p14:tracePt t="32643" x="422275" y="3608388"/>
          <p14:tracePt t="32650" x="438150" y="3624263"/>
          <p14:tracePt t="32658" x="438150" y="3632200"/>
          <p14:tracePt t="32664" x="454025" y="3679825"/>
          <p14:tracePt t="32674" x="469900" y="3695700"/>
          <p14:tracePt t="32679" x="469900" y="3711575"/>
          <p14:tracePt t="32685" x="477838" y="3727450"/>
          <p14:tracePt t="32693" x="485775" y="3727450"/>
          <p14:tracePt t="32700" x="485775" y="3735388"/>
          <p14:tracePt t="32709" x="493713" y="3743325"/>
          <p14:tracePt t="32714" x="501650" y="3743325"/>
          <p14:tracePt t="32725" x="501650" y="3751263"/>
          <p14:tracePt t="32729" x="509588" y="3759200"/>
          <p14:tracePt t="32734" x="517525" y="3759200"/>
          <p14:tracePt t="32743" x="525463" y="3775075"/>
          <p14:tracePt t="32750" x="533400" y="3775075"/>
          <p14:tracePt t="32758" x="533400" y="3790950"/>
          <p14:tracePt t="32763" x="549275" y="3790950"/>
          <p14:tracePt t="32773" x="549275" y="3798888"/>
          <p14:tracePt t="32780" x="557213" y="3806825"/>
          <p14:tracePt t="32785" x="565150" y="3806825"/>
          <p14:tracePt t="32799" x="565150" y="3814763"/>
          <p14:tracePt t="32808" x="573088" y="3814763"/>
          <p14:tracePt t="32826" x="581025" y="3814763"/>
          <p14:tracePt t="32830" x="588963" y="3822700"/>
          <p14:tracePt t="32835" x="588963" y="3830638"/>
          <p14:tracePt t="32843" x="596900" y="3830638"/>
          <p14:tracePt t="32849" x="604838" y="3830638"/>
          <p14:tracePt t="32859" x="614363" y="3830638"/>
          <p14:tracePt t="32865" x="622300" y="3830638"/>
          <p14:tracePt t="32875" x="638175" y="3830638"/>
          <p14:tracePt t="32879" x="654050" y="3830638"/>
          <p14:tracePt t="32885" x="669925" y="3830638"/>
          <p14:tracePt t="32893" x="685800" y="3830638"/>
          <p14:tracePt t="32899" x="693738" y="3830638"/>
          <p14:tracePt t="32909" x="709613" y="3830638"/>
          <p14:tracePt t="32913" x="725488" y="3830638"/>
          <p14:tracePt t="32926" x="733425" y="3830638"/>
          <p14:tracePt t="32929" x="749300" y="3830638"/>
          <p14:tracePt t="32934" x="765175" y="3830638"/>
          <p14:tracePt t="32943" x="781050" y="3830638"/>
          <p14:tracePt t="32949" x="804863" y="3830638"/>
          <p14:tracePt t="32958" x="836613" y="3830638"/>
          <p14:tracePt t="32962" x="860425" y="3838575"/>
          <p14:tracePt t="32972" x="900113" y="3854450"/>
          <p14:tracePt t="32979" x="939800" y="3854450"/>
          <p14:tracePt t="32985" x="987425" y="3854450"/>
          <p14:tracePt t="32992" x="1044575" y="3854450"/>
          <p14:tracePt t="32999" x="1092200" y="3854450"/>
          <p14:tracePt t="33009" x="1131888" y="3854450"/>
          <p14:tracePt t="33014" x="1187450" y="3846513"/>
          <p14:tracePt t="33020" x="1235075" y="3846513"/>
          <p14:tracePt t="33028" x="1290638" y="3846513"/>
          <p14:tracePt t="33036" x="1306513" y="3846513"/>
          <p14:tracePt t="33045" x="1427163" y="3854450"/>
          <p14:tracePt t="33050" x="1514475" y="3854450"/>
          <p14:tracePt t="33059" x="1585913" y="3854450"/>
          <p14:tracePt t="33063" x="1649413" y="3854450"/>
          <p14:tracePt t="33071" x="1704975" y="3854450"/>
          <p14:tracePt t="33077" x="1744663" y="3854450"/>
          <p14:tracePt t="33085" x="1784350" y="3862388"/>
          <p14:tracePt t="33092" x="1833563" y="3862388"/>
          <p14:tracePt t="33099" x="1889125" y="3870325"/>
          <p14:tracePt t="33110" x="1976438" y="3870325"/>
          <p14:tracePt t="33114" x="2063750" y="3870325"/>
          <p14:tracePt t="33121" x="2159000" y="3870325"/>
          <p14:tracePt t="33128" x="2230438" y="3870325"/>
          <p14:tracePt t="33134" x="2287588" y="3870325"/>
          <p14:tracePt t="33142" x="2335213" y="3870325"/>
          <p14:tracePt t="33149" x="2390775" y="3870325"/>
          <p14:tracePt t="33158" x="2446338" y="3870325"/>
          <p14:tracePt t="33163" x="2486025" y="3862388"/>
          <p14:tracePt t="33170" x="2533650" y="3862388"/>
          <p14:tracePt t="33178" x="2573338" y="3862388"/>
          <p14:tracePt t="33184" x="2613025" y="3862388"/>
          <p14:tracePt t="33192" x="2654300" y="3862388"/>
          <p14:tracePt t="33199" x="2693988" y="3854450"/>
          <p14:tracePt t="33207" x="2717800" y="3838575"/>
          <p14:tracePt t="33212" x="2757488" y="3838575"/>
          <p14:tracePt t="33220" x="2773363" y="3830638"/>
          <p14:tracePt t="33228" x="2805113" y="3830638"/>
          <p14:tracePt t="33234" x="2828925" y="3830638"/>
          <p14:tracePt t="33243" x="2844800" y="3830638"/>
          <p14:tracePt t="33249" x="2884488" y="3830638"/>
          <p14:tracePt t="33259" x="2908300" y="3830638"/>
          <p14:tracePt t="33264" x="2940050" y="3830638"/>
          <p14:tracePt t="33270" x="2979738" y="3830638"/>
          <p14:tracePt t="33277" x="3011488" y="3830638"/>
          <p14:tracePt t="33285" x="3052763" y="3830638"/>
          <p14:tracePt t="33292" x="3092450" y="3830638"/>
          <p14:tracePt t="33298" x="3132138" y="3830638"/>
          <p14:tracePt t="33310" x="3163888" y="3830638"/>
          <p14:tracePt t="33314" x="3203575" y="3830638"/>
          <p14:tracePt t="33321" x="3243263" y="3830638"/>
          <p14:tracePt t="33328" x="3282950" y="3830638"/>
          <p14:tracePt t="33333" x="3322638" y="3830638"/>
          <p14:tracePt t="33341" x="3354388" y="3830638"/>
          <p14:tracePt t="33347" x="3394075" y="3830638"/>
          <p14:tracePt t="33357" x="3433763" y="3830638"/>
          <p14:tracePt t="33362" x="3482975" y="3830638"/>
          <p14:tracePt t="33370" x="3538538" y="3822700"/>
          <p14:tracePt t="33378" x="3578225" y="3814763"/>
          <p14:tracePt t="33385" x="3617913" y="3798888"/>
          <p14:tracePt t="33392" x="3657600" y="3798888"/>
          <p14:tracePt t="33398" x="3697288" y="3790950"/>
          <p14:tracePt t="33408" x="3713163" y="3783013"/>
          <p14:tracePt t="33413" x="3752850" y="3783013"/>
          <p14:tracePt t="33420" x="3776663" y="3775075"/>
          <p14:tracePt t="33427" x="3808413" y="3767138"/>
          <p14:tracePt t="33434" x="3824288" y="3767138"/>
          <p14:tracePt t="33443" x="3865563" y="3751263"/>
          <p14:tracePt t="33448" x="3889375" y="3743325"/>
          <p14:tracePt t="33458" x="3944938" y="3743325"/>
          <p14:tracePt t="33462" x="3984625" y="3743325"/>
          <p14:tracePt t="33470" x="4016375" y="3735388"/>
          <p14:tracePt t="33477" x="4056063" y="3727450"/>
          <p14:tracePt t="33483" x="4095750" y="3727450"/>
          <p14:tracePt t="33491" x="4135438" y="3727450"/>
          <p14:tracePt t="33497" x="4151313" y="3727450"/>
          <p14:tracePt t="33508" x="4167188" y="3727450"/>
          <p14:tracePt t="33511" x="4183063" y="3727450"/>
          <p14:tracePt t="33520" x="4191000" y="3727450"/>
          <p14:tracePt t="33528" x="4198938" y="3727450"/>
          <p14:tracePt t="33540" x="4206875" y="3727450"/>
          <p14:tracePt t="33598" x="4214813" y="3719513"/>
          <p14:tracePt t="33607" x="4214813" y="3711575"/>
          <p14:tracePt t="33612" x="4222750" y="3711575"/>
          <p14:tracePt t="33619" x="4230688" y="3703638"/>
          <p14:tracePt t="33630" x="4230688" y="3695700"/>
          <p14:tracePt t="33634" x="4246563" y="3679825"/>
          <p14:tracePt t="33648" x="4254500" y="3663950"/>
          <p14:tracePt t="33659" x="4262438" y="3656013"/>
          <p14:tracePt t="33663" x="4279900" y="3648075"/>
          <p14:tracePt t="33669" x="4279900" y="3632200"/>
          <p14:tracePt t="33676" x="4287838" y="3616325"/>
          <p14:tracePt t="33684" x="4295775" y="3600450"/>
          <p14:tracePt t="33692" x="4311650" y="3592513"/>
          <p14:tracePt t="33697" x="4311650" y="3568700"/>
          <p14:tracePt t="33710" x="4327525" y="3552825"/>
          <p14:tracePt t="33713" x="4335463" y="3536950"/>
          <p14:tracePt t="33719" x="4351338" y="3521075"/>
          <p14:tracePt t="33727" x="4359275" y="3505200"/>
          <p14:tracePt t="33733" x="4367213" y="3481388"/>
          <p14:tracePt t="33742" x="4375150" y="3449638"/>
          <p14:tracePt t="33747" x="4383088" y="3408363"/>
          <p14:tracePt t="33758" x="4406900" y="3360738"/>
          <p14:tracePt t="33762" x="4414838" y="3321050"/>
          <p14:tracePt t="33769" x="4430713" y="3249613"/>
          <p14:tracePt t="33777" x="4430713" y="3186113"/>
          <p14:tracePt t="33784" x="4438650" y="3114675"/>
          <p14:tracePt t="33792" x="4438650" y="3043238"/>
          <p14:tracePt t="33798" x="4438650" y="2954338"/>
          <p14:tracePt t="33808" x="4430713" y="2867025"/>
          <p14:tracePt t="33812" x="4430713" y="2803525"/>
          <p14:tracePt t="33819" x="4422775" y="2732088"/>
          <p14:tracePt t="33825" x="4406900" y="2660650"/>
          <p14:tracePt t="33833" x="4406900" y="2620963"/>
          <p14:tracePt t="33843" x="4398963" y="2589213"/>
          <p14:tracePt t="33848" x="4391025" y="2565400"/>
          <p14:tracePt t="33857" x="4391025" y="2525713"/>
          <p14:tracePt t="33861" x="4391025" y="2508250"/>
          <p14:tracePt t="33869" x="4391025" y="2484438"/>
          <p14:tracePt t="33876" x="4391025" y="2452688"/>
          <p14:tracePt t="33882" x="4391025" y="2428875"/>
          <p14:tracePt t="33891" x="4391025" y="2397125"/>
          <p14:tracePt t="33896" x="4391025" y="2365375"/>
          <p14:tracePt t="33908" x="4391025" y="2325688"/>
          <p14:tracePt t="33912" x="4391025" y="2286000"/>
          <p14:tracePt t="33918" x="4391025" y="2246313"/>
          <p14:tracePt t="33926" x="4391025" y="2206625"/>
          <p14:tracePt t="33932" x="4391025" y="2182813"/>
          <p14:tracePt t="33941" x="4383088" y="2151063"/>
          <p14:tracePt t="33946" x="4375150" y="2119313"/>
          <p14:tracePt t="33955" x="4375150" y="2087563"/>
          <p14:tracePt t="33963" x="4375150" y="2063750"/>
          <p14:tracePt t="33969" x="4375150" y="2022475"/>
          <p14:tracePt t="33978" x="4375150" y="1982788"/>
          <p14:tracePt t="33984" x="4375150" y="1943100"/>
          <p14:tracePt t="33993" x="4375150" y="1911350"/>
          <p14:tracePt t="33996" x="4359275" y="1871663"/>
          <p14:tracePt t="34004" x="4359275" y="1839913"/>
          <p14:tracePt t="34012" x="4359275" y="1816100"/>
          <p14:tracePt t="34019" x="4351338" y="1800225"/>
          <p14:tracePt t="34027" x="4351338" y="1792288"/>
          <p14:tracePt t="34033" x="4351338" y="1784350"/>
          <p14:tracePt t="34043" x="4343400" y="1768475"/>
          <p14:tracePt t="34048" x="4335463" y="1760538"/>
          <p14:tracePt t="34055" x="4335463" y="1752600"/>
          <p14:tracePt t="34062" x="4335463" y="1744663"/>
          <p14:tracePt t="34068" x="4335463" y="1736725"/>
          <p14:tracePt t="34083" x="4335463" y="1728788"/>
          <p14:tracePt t="34092" x="4335463" y="1720850"/>
          <p14:tracePt t="34105" x="4335463" y="1704975"/>
          <p14:tracePt t="34126" x="4335463" y="1697038"/>
          <p14:tracePt t="34142" x="4327525" y="1689100"/>
          <p14:tracePt t="34147" x="4327525" y="1681163"/>
          <p14:tracePt t="34455" x="4238625" y="1649413"/>
          <p14:tracePt t="34463" x="4119563" y="1625600"/>
          <p14:tracePt t="34472" x="4016375" y="1609725"/>
          <p14:tracePt t="34477" x="3929063" y="1584325"/>
          <p14:tracePt t="34483" x="3824288" y="1568450"/>
          <p14:tracePt t="34490" x="3665538" y="1552575"/>
          <p14:tracePt t="34496" x="3498850" y="1544638"/>
          <p14:tracePt t="34503" x="3362325" y="1528763"/>
          <p14:tracePt t="34512" x="3275013" y="1528763"/>
          <p14:tracePt t="34517" x="3155950" y="1528763"/>
          <p14:tracePt t="34525" x="3003550" y="1528763"/>
          <p14:tracePt t="34531" x="2836863" y="1528763"/>
          <p14:tracePt t="34541" x="2686050" y="1536700"/>
          <p14:tracePt t="34545" x="2565400" y="1544638"/>
          <p14:tracePt t="34552" x="2406650" y="1576388"/>
          <p14:tracePt t="34560" x="2190750" y="1625600"/>
          <p14:tracePt t="34567" x="1992313" y="1649413"/>
          <p14:tracePt t="34574" x="1873250" y="1681163"/>
          <p14:tracePt t="34581" x="1744663" y="1704975"/>
          <p14:tracePt t="34590" x="1609725" y="1736725"/>
          <p14:tracePt t="34595" x="1506538" y="1744663"/>
          <p14:tracePt t="34603" x="1435100" y="1760538"/>
          <p14:tracePt t="34610" x="1377950" y="1768475"/>
          <p14:tracePt t="34618" x="1338263" y="1784350"/>
          <p14:tracePt t="34625" x="1314450" y="1784350"/>
          <p14:tracePt t="34633" x="1306513" y="1784350"/>
          <p14:tracePt t="34645" x="1298575" y="1784350"/>
          <p14:tracePt t="34647" x="1290638" y="1784350"/>
          <p14:tracePt t="34653" x="1282700" y="1784350"/>
          <p14:tracePt t="34667" x="1274763" y="1784350"/>
          <p14:tracePt t="34676" x="1266825" y="1784350"/>
          <p14:tracePt t="35154" x="1250950" y="1800225"/>
          <p14:tracePt t="35164" x="1243013" y="1831975"/>
          <p14:tracePt t="35172" x="1235075" y="1855788"/>
          <p14:tracePt t="35180" x="1227138" y="1871663"/>
          <p14:tracePt t="35192" x="1219200" y="1887538"/>
          <p14:tracePt t="35198" x="1211263" y="1911350"/>
          <p14:tracePt t="35204" x="1203325" y="1927225"/>
          <p14:tracePt t="35209" x="1179513" y="1958975"/>
          <p14:tracePt t="35216" x="1163638" y="1982788"/>
          <p14:tracePt t="35224" x="1139825" y="2038350"/>
          <p14:tracePt t="35230" x="1092200" y="2135188"/>
          <p14:tracePt t="35238" x="1052513" y="2222500"/>
          <p14:tracePt t="35245" x="1011238" y="2301875"/>
          <p14:tracePt t="35251" x="987425" y="2373313"/>
          <p14:tracePt t="35259" x="947738" y="2460625"/>
          <p14:tracePt t="35265" x="908050" y="2589213"/>
          <p14:tracePt t="35273" x="876300" y="2708275"/>
          <p14:tracePt t="35280" x="868363" y="2795588"/>
          <p14:tracePt t="35289" x="852488" y="2867025"/>
          <p14:tracePt t="35296" x="844550" y="2922588"/>
          <p14:tracePt t="35302" x="836613" y="2962275"/>
          <p14:tracePt t="35309" x="836613" y="2979738"/>
          <p14:tracePt t="35316" x="836613" y="3003550"/>
          <p14:tracePt t="35325" x="836613" y="3019425"/>
          <p14:tracePt t="35331" x="836613" y="3051175"/>
          <p14:tracePt t="35338" x="836613" y="3067050"/>
          <p14:tracePt t="35345" x="836613" y="3082925"/>
          <p14:tracePt t="35352" x="836613" y="3106738"/>
          <p14:tracePt t="35359" x="836613" y="3138488"/>
          <p14:tracePt t="35366" x="836613" y="3170238"/>
          <p14:tracePt t="35376" x="836613" y="3209925"/>
          <p14:tracePt t="35381" x="820738" y="3265488"/>
          <p14:tracePt t="35388" x="820738" y="3305175"/>
          <p14:tracePt t="35395" x="820738" y="3352800"/>
          <p14:tracePt t="35401" x="812800" y="3384550"/>
          <p14:tracePt t="35409" x="812800" y="3408363"/>
          <p14:tracePt t="35415" x="812800" y="3424238"/>
          <p14:tracePt t="35426" x="812800" y="3449638"/>
          <p14:tracePt t="35431" x="812800" y="3465513"/>
          <p14:tracePt t="35437" x="812800" y="3473450"/>
          <p14:tracePt t="35446" x="812800" y="3489325"/>
          <p14:tracePt t="35452" x="812800" y="3497263"/>
          <p14:tracePt t="35459" x="812800" y="3505200"/>
          <p14:tracePt t="35466" x="812800" y="3521075"/>
          <p14:tracePt t="35475" x="812800" y="3544888"/>
          <p14:tracePt t="35480" x="812800" y="3576638"/>
          <p14:tracePt t="35487" x="804863" y="3616325"/>
          <p14:tracePt t="35495" x="796925" y="3656013"/>
          <p14:tracePt t="35502" x="796925" y="3679825"/>
          <p14:tracePt t="35509" x="796925" y="3711575"/>
          <p14:tracePt t="35516" x="796925" y="3727450"/>
          <p14:tracePt t="35526" x="796925" y="3735388"/>
          <p14:tracePt t="35545" x="796925" y="3743325"/>
          <p14:tracePt t="35552" x="788988" y="3751263"/>
          <p14:tracePt t="35566" x="788988" y="3759200"/>
          <p14:tracePt t="35576" x="788988" y="3767138"/>
          <p14:tracePt t="35601" x="781050" y="3775075"/>
          <p14:tracePt t="35609" x="781050" y="3783013"/>
          <p14:tracePt t="35643" x="773113" y="3783013"/>
          <p14:tracePt t="35666" x="765175" y="3783013"/>
          <p14:tracePt t="35715" x="757238" y="3783013"/>
          <p14:tracePt t="35724" x="749300" y="3775075"/>
          <p14:tracePt t="35738" x="733425" y="3767138"/>
          <p14:tracePt t="35745" x="725488" y="3759200"/>
          <p14:tracePt t="35751" x="717550" y="3743325"/>
          <p14:tracePt t="35760" x="701675" y="3743325"/>
          <p14:tracePt t="35766" x="693738" y="3727450"/>
          <p14:tracePt t="35776" x="685800" y="3719513"/>
          <p14:tracePt t="35781" x="669925" y="3703638"/>
          <p14:tracePt t="35787" x="669925" y="3695700"/>
          <p14:tracePt t="35795" x="661988" y="3687763"/>
          <p14:tracePt t="35801" x="654050" y="3679825"/>
          <p14:tracePt t="35809" x="654050" y="3663950"/>
          <p14:tracePt t="35825" x="654050" y="3656013"/>
          <p14:tracePt t="35874" x="646113" y="3656013"/>
          <p14:tracePt t="35909" x="646113" y="3648075"/>
          <p14:tracePt t="35918" x="646113" y="3640138"/>
          <p14:tracePt t="35925" x="646113" y="3624263"/>
          <p14:tracePt t="35930" x="638175" y="3608388"/>
          <p14:tracePt t="35937" x="638175" y="3600450"/>
          <p14:tracePt t="35944" x="630238" y="3592513"/>
          <p14:tracePt t="35951" x="630238" y="3576638"/>
          <p14:tracePt t="35965" x="630238" y="3568700"/>
          <p14:tracePt t="35975" x="630238" y="3560763"/>
          <p14:tracePt t="36023" x="630238" y="3552825"/>
          <p14:tracePt t="36031" x="630238" y="3544888"/>
          <p14:tracePt t="36043" x="630238" y="3536950"/>
          <p14:tracePt t="36051" x="630238" y="3529013"/>
          <p14:tracePt t="36060" x="646113" y="3521075"/>
          <p14:tracePt t="36064" x="654050" y="3513138"/>
          <p14:tracePt t="36076" x="661988" y="3513138"/>
          <p14:tracePt t="36080" x="677863" y="3505200"/>
          <p14:tracePt t="36086" x="685800" y="3505200"/>
          <p14:tracePt t="36092" x="693738" y="3505200"/>
          <p14:tracePt t="36100" x="701675" y="3497263"/>
          <p14:tracePt t="36110" x="709613" y="3497263"/>
          <p14:tracePt t="36125" x="717550" y="3497263"/>
          <p14:tracePt t="36129" x="725488" y="3497263"/>
          <p14:tracePt t="36143" x="733425" y="3497263"/>
          <p14:tracePt t="36150" x="741363" y="3497263"/>
          <p14:tracePt t="36237" x="741363" y="3489325"/>
          <p14:tracePt t="36250" x="741363" y="3473450"/>
          <p14:tracePt t="36257" x="725488" y="3441700"/>
          <p14:tracePt t="36264" x="709613" y="3416300"/>
          <p14:tracePt t="36275" x="701675" y="3392488"/>
          <p14:tracePt t="36279" x="693738" y="3376613"/>
          <p14:tracePt t="36286" x="677863" y="3360738"/>
          <p14:tracePt t="36293" x="661988" y="3344863"/>
          <p14:tracePt t="36300" x="661988" y="3336925"/>
          <p14:tracePt t="36310" x="654050" y="3328988"/>
          <p14:tracePt t="36315" x="646113" y="3321050"/>
          <p14:tracePt t="36326" x="646113" y="3313113"/>
          <p14:tracePt t="36330" x="638175" y="3313113"/>
          <p14:tracePt t="36336" x="630238" y="3305175"/>
          <p14:tracePt t="36343" x="630238" y="3297238"/>
          <p14:tracePt t="36350" x="622300" y="3281363"/>
          <p14:tracePt t="36360" x="622300" y="3273425"/>
          <p14:tracePt t="36365" x="614363" y="3265488"/>
          <p14:tracePt t="36380" x="614363" y="3257550"/>
          <p14:tracePt t="36386" x="604838" y="3249613"/>
          <p14:tracePt t="36393" x="596900" y="3241675"/>
          <p14:tracePt t="36409" x="588963" y="3225800"/>
          <p14:tracePt t="36415" x="581025" y="3225800"/>
          <p14:tracePt t="36421" x="581025" y="3217863"/>
          <p14:tracePt t="36428" x="581025" y="3209925"/>
          <p14:tracePt t="36443" x="573088" y="3201988"/>
          <p14:tracePt t="36450" x="573088" y="3194050"/>
          <p14:tracePt t="36458" x="565150" y="3194050"/>
          <p14:tracePt t="36463" x="565150" y="3186113"/>
          <p14:tracePt t="36470" x="565150" y="3178175"/>
          <p14:tracePt t="36477" x="557213" y="3178175"/>
          <p14:tracePt t="36493" x="557213" y="3170238"/>
          <p14:tracePt t="36499" x="549275" y="3170238"/>
          <p14:tracePt t="36508" x="541338" y="3170238"/>
          <p14:tracePt t="36522" x="533400" y="3170238"/>
          <p14:tracePt t="36529" x="525463" y="3170238"/>
          <p14:tracePt t="36535" x="525463" y="3162300"/>
          <p14:tracePt t="36544" x="517525" y="3162300"/>
          <p14:tracePt t="36550" x="501650" y="3154363"/>
          <p14:tracePt t="36559" x="485775" y="3154363"/>
          <p14:tracePt t="36565" x="461963" y="3154363"/>
          <p14:tracePt t="36572" x="430213" y="3138488"/>
          <p14:tracePt t="36579" x="390525" y="3138488"/>
          <p14:tracePt t="36585" x="366713" y="3138488"/>
          <p14:tracePt t="36592" x="334963" y="3138488"/>
          <p14:tracePt t="36600" x="311150" y="3138488"/>
          <p14:tracePt t="36608" x="295275" y="3138488"/>
          <p14:tracePt t="36614" x="287338" y="3138488"/>
          <p14:tracePt t="36622" x="279400" y="3138488"/>
          <p14:tracePt t="36635" x="271463" y="3138488"/>
          <p14:tracePt t="36645" x="263525" y="3138488"/>
          <p14:tracePt t="36658" x="255588" y="3138488"/>
          <p14:tracePt t="36685" x="255588" y="3130550"/>
          <p14:tracePt t="36721" x="255588" y="3122613"/>
          <p14:tracePt t="36741" x="255588" y="3114675"/>
          <p14:tracePt t="36749" x="255588" y="3106738"/>
          <p14:tracePt t="36771" x="255588" y="3098800"/>
          <p14:tracePt t="36779" x="255588" y="3090863"/>
          <p14:tracePt t="36785" x="255588" y="3074988"/>
          <p14:tracePt t="36793" x="255588" y="3067050"/>
          <p14:tracePt t="36798" x="255588" y="3051175"/>
          <p14:tracePt t="36809" x="255588" y="3043238"/>
          <p14:tracePt t="36821" x="255588" y="3035300"/>
          <p14:tracePt t="36829" x="255588" y="3027363"/>
          <p14:tracePt t="36835" x="255588" y="3019425"/>
          <p14:tracePt t="36843" x="255588" y="3011488"/>
          <p14:tracePt t="36849" x="255588" y="3003550"/>
          <p14:tracePt t="36861" x="255588" y="2987675"/>
          <p14:tracePt t="36864" x="247650" y="2979738"/>
          <p14:tracePt t="36869" x="247650" y="2970213"/>
          <p14:tracePt t="36878" x="239713" y="2954338"/>
          <p14:tracePt t="36884" x="239713" y="2946400"/>
          <p14:tracePt t="36894" x="239713" y="2938463"/>
          <p14:tracePt t="36913" x="239713" y="2922588"/>
          <p14:tracePt t="36915" x="231775" y="2922588"/>
          <p14:tracePt t="36928" x="231775" y="2914650"/>
          <p14:tracePt t="36943" x="231775" y="2906713"/>
          <p14:tracePt t="36949" x="231775" y="2898775"/>
          <p14:tracePt t="36963" x="231775" y="2890838"/>
          <p14:tracePt t="36969" x="231775" y="2882900"/>
          <p14:tracePt t="36984" x="231775" y="2874963"/>
          <p14:tracePt t="36992" x="231775" y="2867025"/>
          <p14:tracePt t="37009" x="231775" y="2859088"/>
          <p14:tracePt t="37112" x="239713" y="2859088"/>
          <p14:tracePt t="37180" x="239713" y="2851150"/>
          <p14:tracePt t="37194" x="239713" y="2843213"/>
          <p14:tracePt t="37214" x="247650" y="2827338"/>
          <p14:tracePt t="37222" x="255588" y="2819400"/>
          <p14:tracePt t="37229" x="255588" y="2811463"/>
          <p14:tracePt t="37244" x="263525" y="2803525"/>
          <p14:tracePt t="37250" x="271463" y="2795588"/>
          <p14:tracePt t="37257" x="271463" y="2787650"/>
          <p14:tracePt t="37264" x="271463" y="2779713"/>
          <p14:tracePt t="37276" x="271463" y="2771775"/>
          <p14:tracePt t="37291" x="279400" y="2763838"/>
          <p14:tracePt t="37297" x="287338" y="2763838"/>
          <p14:tracePt t="37313" x="295275" y="2763838"/>
          <p14:tracePt t="37320" x="303213" y="2755900"/>
          <p14:tracePt t="37334" x="311150" y="2747963"/>
          <p14:tracePt t="37342" x="319088" y="2747963"/>
          <p14:tracePt t="37348" x="327025" y="2740025"/>
          <p14:tracePt t="37356" x="342900" y="2724150"/>
          <p14:tracePt t="37364" x="342900" y="2716213"/>
          <p14:tracePt t="37370" x="366713" y="2700338"/>
          <p14:tracePt t="37377" x="366713" y="2692400"/>
          <p14:tracePt t="37384" x="374650" y="2684463"/>
          <p14:tracePt t="37397" x="382588" y="2676525"/>
          <p14:tracePt t="37405" x="390525" y="2668588"/>
          <p14:tracePt t="37419" x="390525" y="2660650"/>
          <p14:tracePt t="37433" x="390525" y="2652713"/>
          <p14:tracePt t="37476" x="398463" y="2652713"/>
          <p14:tracePt t="37484" x="406400" y="2644775"/>
          <p14:tracePt t="37493" x="406400" y="2636838"/>
          <p14:tracePt t="37506" x="406400" y="2628900"/>
          <p14:tracePt t="37519" x="406400" y="2620963"/>
          <p14:tracePt t="37527" x="414338" y="2620963"/>
          <p14:tracePt t="37621" x="414338" y="2613025"/>
          <p14:tracePt t="37634" x="414338" y="2605088"/>
          <p14:tracePt t="37643" x="414338" y="2597150"/>
          <p14:tracePt t="37649" x="422275" y="2581275"/>
          <p14:tracePt t="37659" x="422275" y="2565400"/>
          <p14:tracePt t="37664" x="422275" y="2549525"/>
          <p14:tracePt t="37671" x="422275" y="2533650"/>
          <p14:tracePt t="37676" x="422275" y="2500313"/>
          <p14:tracePt t="37684" x="422275" y="2476500"/>
          <p14:tracePt t="37695" x="422275" y="2460625"/>
          <p14:tracePt t="37700" x="422275" y="2444750"/>
          <p14:tracePt t="37707" x="422275" y="2413000"/>
          <p14:tracePt t="37715" x="422275" y="2397125"/>
          <p14:tracePt t="37718" x="422275" y="2389188"/>
          <p14:tracePt t="37725" x="422275" y="2373313"/>
          <p14:tracePt t="37747" x="422275" y="2365375"/>
          <p14:tracePt t="37772" x="422275" y="2357438"/>
          <p14:tracePt t="37782" x="422275" y="2349500"/>
          <p14:tracePt t="37803" x="422275" y="2341563"/>
          <p14:tracePt t="37811" x="422275" y="2333625"/>
          <p14:tracePt t="37814" x="430213" y="2317750"/>
          <p14:tracePt t="37820" x="438150" y="2301875"/>
          <p14:tracePt t="37829" x="438150" y="2286000"/>
          <p14:tracePt t="37832" x="446088" y="2270125"/>
          <p14:tracePt t="37841" x="454025" y="2246313"/>
          <p14:tracePt t="37846" x="454025" y="2230438"/>
          <p14:tracePt t="37854" x="454025" y="2214563"/>
          <p14:tracePt t="37862" x="461963" y="2198688"/>
          <p14:tracePt t="37877" x="461963" y="2190750"/>
          <p14:tracePt t="37882" x="461963" y="2182813"/>
          <p14:tracePt t="38389" x="469900" y="2166938"/>
          <p14:tracePt t="38396" x="477838" y="2159000"/>
          <p14:tracePt t="38402" x="477838" y="2151063"/>
          <p14:tracePt t="38407" x="485775" y="2135188"/>
          <p14:tracePt t="38412" x="493713" y="2135188"/>
          <p14:tracePt t="38418" x="493713" y="2127250"/>
          <p14:tracePt t="38425" x="501650" y="2111375"/>
          <p14:tracePt t="38431" x="509588" y="2079625"/>
          <p14:tracePt t="38442" x="533400" y="2054225"/>
          <p14:tracePt t="38446" x="565150" y="2006600"/>
          <p14:tracePt t="38452" x="581025" y="1990725"/>
          <p14:tracePt t="38460" x="614363" y="1951038"/>
          <p14:tracePt t="38466" x="630238" y="1927225"/>
          <p14:tracePt t="38475" x="661988" y="1903413"/>
          <p14:tracePt t="38482" x="685800" y="1871663"/>
          <p14:tracePt t="38494" x="709613" y="1855788"/>
          <p14:tracePt t="38497" x="725488" y="1847850"/>
          <p14:tracePt t="38503" x="741363" y="1824038"/>
          <p14:tracePt t="38511" x="765175" y="1808163"/>
          <p14:tracePt t="38517" x="765175" y="1800225"/>
          <p14:tracePt t="38526" x="773113" y="1792288"/>
          <p14:tracePt t="38532" x="788988" y="1776413"/>
          <p14:tracePt t="38544" x="820738" y="1760538"/>
          <p14:tracePt t="38547" x="852488" y="1736725"/>
          <p14:tracePt t="38555" x="868363" y="1697038"/>
          <p14:tracePt t="38564" x="900113" y="1681163"/>
          <p14:tracePt t="38567" x="931863" y="1641475"/>
          <p14:tracePt t="38576" x="971550" y="1609725"/>
          <p14:tracePt t="38581" x="995363" y="1576388"/>
          <p14:tracePt t="38592" x="1036638" y="1536700"/>
          <p14:tracePt t="38597" x="1068388" y="1512888"/>
          <p14:tracePt t="38603" x="1092200" y="1497013"/>
          <p14:tracePt t="38610" x="1108075" y="1473200"/>
          <p14:tracePt t="38628" x="1123950" y="1465263"/>
          <p14:tracePt t="38632" x="1139825" y="1457325"/>
          <p14:tracePt t="38639" x="1139825" y="1449388"/>
          <p14:tracePt t="38647" x="1147763" y="1449388"/>
          <p14:tracePt t="38654" x="1155700" y="1449388"/>
          <p14:tracePt t="38660" x="1171575" y="1433513"/>
          <p14:tracePt t="38667" x="1187450" y="1409700"/>
          <p14:tracePt t="38676" x="1203325" y="1409700"/>
          <p14:tracePt t="38689" x="1211263" y="1409700"/>
          <p14:tracePt t="38697" x="1219200" y="1409700"/>
          <p14:tracePt t="39019" x="1354138" y="1235075"/>
          <p14:tracePt t="39030" x="1530350" y="1042988"/>
          <p14:tracePt t="39036" x="1673225" y="884238"/>
          <p14:tracePt t="39048" x="2008188" y="565150"/>
          <p14:tracePt t="39060" x="2239963" y="334963"/>
          <p14:tracePt t="39066" x="2462213" y="150813"/>
          <p14:tracePt t="39072" x="2589213" y="39688"/>
          <p14:tracePt t="41136" x="6207125" y="303213"/>
          <p14:tracePt t="41139" x="6207125" y="327025"/>
          <p14:tracePt t="41145" x="6207125" y="660400"/>
          <p14:tracePt t="41154" x="6207125" y="676275"/>
          <p14:tracePt t="41159" x="6207125" y="820738"/>
          <p14:tracePt t="41165" x="6199188" y="852488"/>
          <p14:tracePt t="41171" x="6183313" y="915988"/>
          <p14:tracePt t="41179" x="6175375" y="931863"/>
          <p14:tracePt t="41187" x="6167438" y="955675"/>
          <p14:tracePt t="41200" x="6167438" y="963613"/>
          <p14:tracePt t="41642" x="6127750" y="915988"/>
          <p14:tracePt t="41644" x="6072188" y="820738"/>
          <p14:tracePt t="41650" x="6040438" y="749300"/>
          <p14:tracePt t="41657" x="5984875" y="652463"/>
          <p14:tracePt t="41666" x="5929313" y="549275"/>
          <p14:tracePt t="41671" x="5880100" y="469900"/>
          <p14:tracePt t="41679" x="5824538" y="390525"/>
          <p14:tracePt t="41686" x="5776913" y="334963"/>
          <p14:tracePt t="41692" x="5729288" y="287338"/>
          <p14:tracePt t="41701" x="5705475" y="255588"/>
          <p14:tracePt t="41708" x="5657850" y="206375"/>
          <p14:tracePt t="41717" x="5641975" y="190500"/>
          <p14:tracePt t="41722" x="5610225" y="150813"/>
          <p14:tracePt t="41729" x="5586413" y="134938"/>
          <p14:tracePt t="41736" x="5570538" y="111125"/>
          <p14:tracePt t="41742" x="5562600" y="103188"/>
          <p14:tracePt t="41752" x="5546725" y="87313"/>
          <p14:tracePt t="41757" x="5538788" y="87313"/>
          <p14:tracePt t="41767" x="5530850" y="79375"/>
          <p14:tracePt t="41772" x="5530850" y="71438"/>
          <p14:tracePt t="41779" x="5522913" y="71438"/>
          <p14:tracePt t="41800" x="5514975" y="71438"/>
          <p14:tracePt t="44070" x="5530850" y="63500"/>
          <p14:tracePt t="44079" x="5570538" y="55563"/>
          <p14:tracePt t="44086" x="5586413" y="55563"/>
          <p14:tracePt t="44092" x="5602288" y="55563"/>
          <p14:tracePt t="44102" x="5618163" y="55563"/>
          <p14:tracePt t="44108" x="5634038" y="55563"/>
          <p14:tracePt t="44114" x="5649913" y="55563"/>
          <p14:tracePt t="44119" x="5665788" y="55563"/>
          <p14:tracePt t="44127" x="5681663" y="55563"/>
          <p14:tracePt t="44136" x="5697538" y="55563"/>
          <p14:tracePt t="44146" x="5713413" y="55563"/>
          <p14:tracePt t="44154" x="5768975" y="55563"/>
          <p14:tracePt t="44163" x="5792788" y="55563"/>
          <p14:tracePt t="44166" x="5824538" y="71438"/>
          <p14:tracePt t="44174" x="5864225" y="71438"/>
          <p14:tracePt t="44184" x="5913438" y="71438"/>
          <p14:tracePt t="44189" x="6016625" y="95250"/>
          <p14:tracePt t="44195" x="6159500" y="111125"/>
          <p14:tracePt t="44203" x="6294438" y="119063"/>
          <p14:tracePt t="44210" x="6399213" y="150813"/>
          <p14:tracePt t="44218" x="6502400" y="174625"/>
          <p14:tracePt t="44225" x="6589713" y="198438"/>
          <p14:tracePt t="44234" x="6750050" y="239713"/>
          <p14:tracePt t="44240" x="6869113" y="271463"/>
          <p14:tracePt t="44246" x="7011988" y="311150"/>
          <p14:tracePt t="44253" x="7083425" y="334963"/>
          <p14:tracePt t="44260" x="7156450" y="374650"/>
          <p14:tracePt t="44267" x="7235825" y="414338"/>
          <p14:tracePt t="44274" x="7346950" y="477838"/>
          <p14:tracePt t="44285" x="7481888" y="549275"/>
          <p14:tracePt t="44289" x="7578725" y="604838"/>
          <p14:tracePt t="44296" x="7658100" y="652463"/>
          <p14:tracePt t="44303" x="7713663" y="693738"/>
          <p14:tracePt t="44309" x="7761288" y="725488"/>
          <p14:tracePt t="44317" x="7800975" y="773113"/>
          <p14:tracePt t="44323" x="7832725" y="796925"/>
          <p14:tracePt t="44333" x="7864475" y="844550"/>
          <p14:tracePt t="44338" x="7896225" y="884238"/>
          <p14:tracePt t="44345" x="7937500" y="963613"/>
          <p14:tracePt t="44353" x="7985125" y="1027113"/>
          <p14:tracePt t="44359" x="8008938" y="1082675"/>
          <p14:tracePt t="44366" x="8048625" y="1138238"/>
          <p14:tracePt t="44373" x="8080375" y="1203325"/>
          <p14:tracePt t="44384" x="8104188" y="1243013"/>
          <p14:tracePt t="44388" x="8128000" y="1282700"/>
          <p14:tracePt t="44395" x="8143875" y="1306513"/>
          <p14:tracePt t="44404" x="8159750" y="1330325"/>
          <p14:tracePt t="44410" x="8167688" y="1346200"/>
          <p14:tracePt t="44418" x="8175625" y="1354138"/>
          <p14:tracePt t="44424" x="8175625" y="1370013"/>
          <p14:tracePt t="44435" x="8183563" y="1377950"/>
          <p14:tracePt t="44439" x="8191500" y="1385888"/>
          <p14:tracePt t="44444" x="8191500" y="1393825"/>
          <p14:tracePt t="44451" x="8199438" y="1401763"/>
          <p14:tracePt t="44460" x="8207375" y="1401763"/>
          <p14:tracePt t="44468" x="8207375" y="1409700"/>
          <p14:tracePt t="44474" x="8215313" y="1417638"/>
          <p14:tracePt t="44485" x="8223250" y="1417638"/>
          <p14:tracePt t="44489" x="8223250" y="1425575"/>
          <p14:tracePt t="44495" x="8231188" y="1425575"/>
          <p14:tracePt t="44502" x="8231188" y="1441450"/>
          <p14:tracePt t="44519" x="8231188" y="1457325"/>
          <p14:tracePt t="44524" x="8239125" y="1457325"/>
          <p14:tracePt t="44534" x="8247063" y="1465263"/>
          <p14:tracePt t="44538" x="8247063" y="1473200"/>
          <p14:tracePt t="44545" x="8255000" y="1481138"/>
          <p14:tracePt t="44553" x="8262938" y="1489075"/>
          <p14:tracePt t="44559" x="8262938" y="1504950"/>
          <p14:tracePt t="44568" x="8278813" y="1504950"/>
          <p14:tracePt t="44573" x="8286750" y="1512888"/>
          <p14:tracePt t="44585" x="8294688" y="1520825"/>
          <p14:tracePt t="44588" x="8310563" y="1520825"/>
          <p14:tracePt t="44594" x="8318500" y="1528763"/>
          <p14:tracePt t="44602" x="8326438" y="1536700"/>
          <p14:tracePt t="44609" x="8343900" y="1536700"/>
          <p14:tracePt t="44619" x="8359775" y="1544638"/>
          <p14:tracePt t="44625" x="8375650" y="1544638"/>
          <p14:tracePt t="44635" x="8415338" y="1544638"/>
          <p14:tracePt t="44638" x="8462963" y="1552575"/>
          <p14:tracePt t="44644" x="8534400" y="1552575"/>
          <p14:tracePt t="44651" x="8605838" y="1576388"/>
          <p14:tracePt t="44659" x="8677275" y="1592263"/>
          <p14:tracePt t="44667" x="8750300" y="1601788"/>
          <p14:tracePt t="44674" x="8805863" y="1625600"/>
          <p14:tracePt t="44686" x="8845550" y="1625600"/>
          <p14:tracePt t="44689" x="8885238" y="1641475"/>
          <p14:tracePt t="44694" x="8924925" y="1657350"/>
          <p14:tracePt t="44702" x="8964613" y="1665288"/>
          <p14:tracePt t="44708" x="8996363" y="1673225"/>
          <p14:tracePt t="44718" x="9020175" y="1681163"/>
          <p14:tracePt t="44724" x="9036050" y="1681163"/>
          <p14:tracePt t="44735" x="9051925" y="1681163"/>
          <p14:tracePt t="44738" x="9067800" y="1681163"/>
          <p14:tracePt t="44745" x="9083675" y="1681163"/>
          <p14:tracePt t="44753" x="9099550" y="1681163"/>
          <p14:tracePt t="44759" x="9115425" y="1681163"/>
          <p14:tracePt t="44768" x="9123363" y="1681163"/>
          <p14:tracePt t="44772" x="9139238" y="1681163"/>
          <p14:tracePt t="44780" x="9148763" y="1681163"/>
          <p14:tracePt t="44788" x="9164638" y="1681163"/>
          <p14:tracePt t="44795" x="9180513" y="1673225"/>
          <p14:tracePt t="44802" x="9188450" y="1673225"/>
          <p14:tracePt t="44809" x="9204325" y="1673225"/>
          <p14:tracePt t="44819" x="9212263" y="1665288"/>
          <p14:tracePt t="44824" x="9228138" y="1657350"/>
          <p14:tracePt t="44830" x="9244013" y="1657350"/>
          <p14:tracePt t="44838" x="9259888" y="1641475"/>
          <p14:tracePt t="44845" x="9283700" y="1633538"/>
          <p14:tracePt t="44852" x="9299575" y="1625600"/>
          <p14:tracePt t="44859" x="9315450" y="1609725"/>
          <p14:tracePt t="44869" x="9331325" y="1592263"/>
          <p14:tracePt t="44873" x="9347200" y="1584325"/>
          <p14:tracePt t="44880" x="9371013" y="1568450"/>
          <p14:tracePt t="44889" x="9386888" y="1568450"/>
          <p14:tracePt t="44894" x="9402763" y="1560513"/>
          <p14:tracePt t="44901" x="9410700" y="1552575"/>
          <p14:tracePt t="44908" x="9418638" y="1552575"/>
          <p14:tracePt t="44918" x="9434513" y="1544638"/>
          <p14:tracePt t="44922" x="9450388" y="1536700"/>
          <p14:tracePt t="44930" x="9466263" y="1528763"/>
          <p14:tracePt t="44938" x="9482138" y="1520825"/>
          <p14:tracePt t="44944" x="9505950" y="1497013"/>
          <p14:tracePt t="44953" x="9521825" y="1489075"/>
          <p14:tracePt t="44959" x="9537700" y="1473200"/>
          <p14:tracePt t="44969" x="9555163" y="1465263"/>
          <p14:tracePt t="44974" x="9586913" y="1449388"/>
          <p14:tracePt t="44980" x="9602788" y="1441450"/>
          <p14:tracePt t="44988" x="9618663" y="1425575"/>
          <p14:tracePt t="44994" x="9634538" y="1425575"/>
          <p14:tracePt t="45002" x="9642475" y="1425575"/>
          <p14:tracePt t="45009" x="9658350" y="1417638"/>
          <p14:tracePt t="45019" x="9666288" y="1417638"/>
          <p14:tracePt t="45024" x="9674225" y="1417638"/>
          <p14:tracePt t="45029" x="9690100" y="1417638"/>
          <p14:tracePt t="45036" x="9698038" y="1417638"/>
          <p14:tracePt t="45043" x="9705975" y="1417638"/>
          <p14:tracePt t="45050" x="9721850" y="1417638"/>
          <p14:tracePt t="45067" x="9745663" y="1401763"/>
          <p14:tracePt t="45072" x="9777413" y="1393825"/>
          <p14:tracePt t="45079" x="9793288" y="1385888"/>
          <p14:tracePt t="45087" x="9809163" y="1377950"/>
          <p14:tracePt t="45093" x="9817100" y="1377950"/>
          <p14:tracePt t="45100" x="9825038" y="1370013"/>
          <p14:tracePt t="45107" x="9825038" y="1362075"/>
          <p14:tracePt t="45118" x="9832975" y="1362075"/>
          <p14:tracePt t="45129" x="9832975" y="1354138"/>
          <p14:tracePt t="45137" x="9832975" y="1346200"/>
          <p14:tracePt t="45143" x="9832975" y="1338263"/>
          <p14:tracePt t="45157" x="9832975" y="1322388"/>
          <p14:tracePt t="45167" x="9825038" y="1322388"/>
          <p14:tracePt t="45172" x="9817100" y="1314450"/>
          <p14:tracePt t="45180" x="9817100" y="1306513"/>
          <p14:tracePt t="45208" x="9809163" y="1298575"/>
          <p14:tracePt t="45218" x="9801225" y="1290638"/>
          <p14:tracePt t="45230" x="9793288" y="1290638"/>
          <p14:tracePt t="45237" x="9785350" y="1290638"/>
          <p14:tracePt t="45243" x="9785350" y="1282700"/>
          <p14:tracePt t="45251" x="9785350" y="1274763"/>
          <p14:tracePt t="45257" x="9777413" y="1274763"/>
          <p14:tracePt t="45269" x="9761538" y="1266825"/>
          <p14:tracePt t="45273" x="9753600" y="1258888"/>
          <p14:tracePt t="45279" x="9737725" y="1258888"/>
          <p14:tracePt t="45288" x="9721850" y="1250950"/>
          <p14:tracePt t="45293" x="9705975" y="1250950"/>
          <p14:tracePt t="45301" x="9690100" y="1250950"/>
          <p14:tracePt t="45308" x="9658350" y="1243013"/>
          <p14:tracePt t="45318" x="9642475" y="1243013"/>
          <p14:tracePt t="45322" x="9618663" y="1243013"/>
          <p14:tracePt t="45329" x="9586913" y="1243013"/>
          <p14:tracePt t="45338" x="9563100" y="1243013"/>
          <p14:tracePt t="45345" x="9529763" y="1243013"/>
          <p14:tracePt t="45352" x="9513888" y="1243013"/>
          <p14:tracePt t="45358" x="9498013" y="1243013"/>
          <p14:tracePt t="45367" x="9482138" y="1243013"/>
          <p14:tracePt t="45371" x="9466263" y="1243013"/>
          <p14:tracePt t="45378" x="9450388" y="1243013"/>
          <p14:tracePt t="45385" x="9434513" y="1243013"/>
          <p14:tracePt t="45392" x="9426575" y="1243013"/>
          <p14:tracePt t="45400" x="9410700" y="1243013"/>
          <p14:tracePt t="45407" x="9394825" y="1243013"/>
          <p14:tracePt t="45416" x="9378950" y="1243013"/>
          <p14:tracePt t="45422" x="9371013" y="1243013"/>
          <p14:tracePt t="45429" x="9355138" y="1243013"/>
          <p14:tracePt t="45436" x="9331325" y="1243013"/>
          <p14:tracePt t="45442" x="9315450" y="1243013"/>
          <p14:tracePt t="45450" x="9299575" y="1243013"/>
          <p14:tracePt t="45457" x="9291638" y="1243013"/>
          <p14:tracePt t="45467" x="9275763" y="1243013"/>
          <p14:tracePt t="45471" x="9267825" y="1243013"/>
          <p14:tracePt t="45478" x="9259888" y="1250950"/>
          <p14:tracePt t="45486" x="9251950" y="1250950"/>
          <p14:tracePt t="45492" x="9244013" y="1250950"/>
          <p14:tracePt t="45500" x="9236075" y="1258888"/>
          <p14:tracePt t="45507" x="9228138" y="1266825"/>
          <p14:tracePt t="45521" x="9220200" y="1274763"/>
          <p14:tracePt t="45528" x="9212263" y="1274763"/>
          <p14:tracePt t="45536" x="9204325" y="1274763"/>
          <p14:tracePt t="45550" x="9196388" y="1282700"/>
          <p14:tracePt t="45556" x="9188450" y="1290638"/>
          <p14:tracePt t="45571" x="9180513" y="1290638"/>
          <p14:tracePt t="45578" x="9172575" y="1290638"/>
          <p14:tracePt t="45586" x="9172575" y="1298575"/>
          <p14:tracePt t="45599" x="9156700" y="1298575"/>
          <p14:tracePt t="45607" x="9156700" y="1306513"/>
          <p14:tracePt t="45622" x="9148763" y="1306513"/>
          <p14:tracePt t="45628" x="9148763" y="1314450"/>
          <p14:tracePt t="45636" x="9148763" y="1322388"/>
          <p14:tracePt t="45650" x="9148763" y="1330325"/>
          <p14:tracePt t="45656" x="9148763" y="1338263"/>
          <p14:tracePt t="45663" x="9139238" y="1338263"/>
          <p14:tracePt t="45672" x="9131300" y="1346200"/>
          <p14:tracePt t="45678" x="9131300" y="1354138"/>
          <p14:tracePt t="45692" x="9123363" y="1354138"/>
          <p14:tracePt t="45699" x="9123363" y="1362075"/>
          <p14:tracePt t="45706" x="9115425" y="1370013"/>
          <p14:tracePt t="45713" x="9115425" y="1385888"/>
          <p14:tracePt t="45720" x="9115425" y="1401763"/>
          <p14:tracePt t="45727" x="9115425" y="1417638"/>
          <p14:tracePt t="45736" x="9115425" y="1449388"/>
          <p14:tracePt t="45742" x="9115425" y="1465263"/>
          <p14:tracePt t="45750" x="9115425" y="1481138"/>
          <p14:tracePt t="45756" x="9115425" y="1489075"/>
          <p14:tracePt t="45763" x="9115425" y="1497013"/>
          <p14:tracePt t="45776" x="9115425" y="1504950"/>
          <p14:tracePt t="45792" x="9123363" y="1512888"/>
          <p14:tracePt t="45800" x="9131300" y="1520825"/>
          <p14:tracePt t="45807" x="9148763" y="1536700"/>
          <p14:tracePt t="45813" x="9164638" y="1536700"/>
          <p14:tracePt t="45821" x="9180513" y="1560513"/>
          <p14:tracePt t="45827" x="9204325" y="1568450"/>
          <p14:tracePt t="45836" x="9228138" y="1576388"/>
          <p14:tracePt t="45842" x="9251950" y="1576388"/>
          <p14:tracePt t="45856" x="9283700" y="1584325"/>
          <p14:tracePt t="45860" x="9299575" y="1584325"/>
          <p14:tracePt t="45874" x="9355138" y="1592263"/>
          <p14:tracePt t="45879" x="9371013" y="1592263"/>
          <p14:tracePt t="45886" x="9394825" y="1592263"/>
          <p14:tracePt t="45892" x="9426575" y="1592263"/>
          <p14:tracePt t="45900" x="9450388" y="1592263"/>
          <p14:tracePt t="45906" x="9474200" y="1584325"/>
          <p14:tracePt t="45913" x="9505950" y="1584325"/>
          <p14:tracePt t="45921" x="9545638" y="1576388"/>
          <p14:tracePt t="45927" x="9594850" y="1576388"/>
          <p14:tracePt t="45935" x="9666288" y="1576388"/>
          <p14:tracePt t="45941" x="9705975" y="1576388"/>
          <p14:tracePt t="45957" x="9745663" y="1576388"/>
          <p14:tracePt t="45962" x="9785350" y="1576388"/>
          <p14:tracePt t="45967" x="9817100" y="1576388"/>
          <p14:tracePt t="45974" x="9848850" y="1584325"/>
          <p14:tracePt t="45982" x="9872663" y="1592263"/>
          <p14:tracePt t="45989" x="9888538" y="1592263"/>
          <p14:tracePt t="45993" x="9896475" y="1592263"/>
          <p14:tracePt t="46001" x="9904413" y="1592263"/>
          <p14:tracePt t="46013" x="9912350" y="1592263"/>
          <p14:tracePt t="46021" x="9920288" y="1592263"/>
          <p14:tracePt t="46066" x="9928225" y="1592263"/>
          <p14:tracePt t="46077" x="9936163" y="1584325"/>
          <p14:tracePt t="46088" x="9936163" y="1576388"/>
          <p14:tracePt t="46099" x="9936163" y="1568450"/>
          <p14:tracePt t="46106" x="9936163" y="1560513"/>
          <p14:tracePt t="46111" x="9936163" y="1544638"/>
          <p14:tracePt t="46118" x="9928225" y="1520825"/>
          <p14:tracePt t="46130" x="9912350" y="1512888"/>
          <p14:tracePt t="46137" x="9904413" y="1489075"/>
          <p14:tracePt t="46142" x="9896475" y="1473200"/>
          <p14:tracePt t="46152" x="9872663" y="1457325"/>
          <p14:tracePt t="46156" x="9864725" y="1441450"/>
          <p14:tracePt t="46165" x="9856788" y="1425575"/>
          <p14:tracePt t="46174" x="9840913" y="1393825"/>
          <p14:tracePt t="46178" x="9817100" y="1362075"/>
          <p14:tracePt t="46185" x="9793288" y="1346200"/>
          <p14:tracePt t="46191" x="9745663" y="1306513"/>
          <p14:tracePt t="46208" x="9705975" y="1266825"/>
          <p14:tracePt t="46213" x="9626600" y="1219200"/>
          <p14:tracePt t="46218" x="9555163" y="1171575"/>
          <p14:tracePt t="46223" x="9474200" y="1130300"/>
          <p14:tracePt t="46227" x="9418638" y="1090613"/>
          <p14:tracePt t="46235" x="9339263" y="1058863"/>
          <p14:tracePt t="46243" x="9299575" y="1035050"/>
          <p14:tracePt t="46249" x="9259888" y="1011238"/>
          <p14:tracePt t="46255" x="9204325" y="1003300"/>
          <p14:tracePt t="46262" x="9148763" y="995363"/>
          <p14:tracePt t="46270" x="9107488" y="995363"/>
          <p14:tracePt t="46277" x="9059863" y="995363"/>
          <p14:tracePt t="46284" x="9020175" y="995363"/>
          <p14:tracePt t="46291" x="8980488" y="995363"/>
          <p14:tracePt t="46301" x="8956675" y="995363"/>
          <p14:tracePt t="46305" x="8932863" y="995363"/>
          <p14:tracePt t="46313" x="8909050" y="1003300"/>
          <p14:tracePt t="46320" x="8877300" y="1003300"/>
          <p14:tracePt t="46326" x="8845550" y="1011238"/>
          <p14:tracePt t="46337" x="8813800" y="1019175"/>
          <p14:tracePt t="46343" x="8782050" y="1042988"/>
          <p14:tracePt t="46351" x="8742363" y="1058863"/>
          <p14:tracePt t="46357" x="8716963" y="1082675"/>
          <p14:tracePt t="46363" x="8685213" y="1106488"/>
          <p14:tracePt t="46371" x="8669338" y="1138238"/>
          <p14:tracePt t="46377" x="8645525" y="1155700"/>
          <p14:tracePt t="46385" x="8629650" y="1171575"/>
          <p14:tracePt t="46391" x="8621713" y="1179513"/>
          <p14:tracePt t="46402" x="8613775" y="1187450"/>
          <p14:tracePt t="46413" x="8605838" y="1195388"/>
          <p14:tracePt t="46421" x="8605838" y="1203325"/>
          <p14:tracePt t="46435" x="8605838" y="1211263"/>
          <p14:tracePt t="46456" x="8597900" y="1211263"/>
          <p14:tracePt t="46462" x="8597900" y="1219200"/>
          <p14:tracePt t="46471" x="8589963" y="1219200"/>
          <p14:tracePt t="46541" x="8582025" y="1219200"/>
          <p14:tracePt t="46548" x="8574088" y="1219200"/>
          <p14:tracePt t="46562" x="8574088" y="1211263"/>
          <p14:tracePt t="46576" x="8566150" y="1195388"/>
          <p14:tracePt t="46585" x="8558213" y="1195388"/>
          <p14:tracePt t="46590" x="8558213" y="1187450"/>
          <p14:tracePt t="46604" x="8550275" y="1179513"/>
          <p14:tracePt t="46607" x="8542338" y="1171575"/>
          <p14:tracePt t="46613" x="8542338" y="1163638"/>
          <p14:tracePt t="46621" x="8534400" y="1163638"/>
          <p14:tracePt t="46627" x="8526463" y="1155700"/>
          <p14:tracePt t="46641" x="8518525" y="1155700"/>
          <p14:tracePt t="46651" x="8510588" y="1147763"/>
          <p14:tracePt t="46656" x="8510588" y="1138238"/>
          <p14:tracePt t="46670" x="8510588" y="1130300"/>
          <p14:tracePt t="46677" x="8510588" y="1122363"/>
          <p14:tracePt t="46702" x="8510588" y="1114425"/>
          <p14:tracePt t="46705" x="8510588" y="1106488"/>
          <p14:tracePt t="46718" x="8510588" y="1098550"/>
          <p14:tracePt t="46726" x="8510588" y="1090613"/>
          <p14:tracePt t="46784" x="8510588" y="1082675"/>
          <p14:tracePt t="46798" x="8502650" y="1082675"/>
          <p14:tracePt t="46869" x="8502650" y="1074738"/>
          <p14:tracePt t="46885" x="8494713" y="1058863"/>
          <p14:tracePt t="46892" x="8486775" y="1035050"/>
          <p14:tracePt t="46898" x="8486775" y="1019175"/>
          <p14:tracePt t="46905" x="8462963" y="995363"/>
          <p14:tracePt t="46911" x="8447088" y="963613"/>
          <p14:tracePt t="46919" x="8423275" y="923925"/>
          <p14:tracePt t="46926" x="8399463" y="852488"/>
          <p14:tracePt t="46935" x="8375650" y="781050"/>
          <p14:tracePt t="46941" x="8351838" y="684213"/>
          <p14:tracePt t="46948" x="8326438" y="596900"/>
          <p14:tracePt t="46956" x="8294688" y="509588"/>
          <p14:tracePt t="46961" x="8270875" y="438150"/>
          <p14:tracePt t="46970" x="8239125" y="358775"/>
          <p14:tracePt t="46975" x="8199438" y="239713"/>
          <p14:tracePt t="46985" x="8143875" y="127000"/>
          <p14:tracePt t="46989" x="8088313" y="55563"/>
          <p14:tracePt t="49230" x="7824788" y="39688"/>
          <p14:tracePt t="49239" x="7824788" y="55563"/>
          <p14:tracePt t="49243" x="7824788" y="87313"/>
          <p14:tracePt t="49252" x="7824788" y="103188"/>
          <p14:tracePt t="49257" x="7824788" y="127000"/>
          <p14:tracePt t="49265" x="7824788" y="142875"/>
          <p14:tracePt t="49273" x="7824788" y="182563"/>
          <p14:tracePt t="49278" x="7840663" y="222250"/>
          <p14:tracePt t="49286" x="7840663" y="263525"/>
          <p14:tracePt t="49294" x="7840663" y="311150"/>
          <p14:tracePt t="49303" x="7840663" y="366713"/>
          <p14:tracePt t="49307" x="7848600" y="398463"/>
          <p14:tracePt t="49315" x="7848600" y="430213"/>
          <p14:tracePt t="49321" x="7848600" y="454025"/>
          <p14:tracePt t="49330" x="7856538" y="469900"/>
          <p14:tracePt t="49338" x="7856538" y="501650"/>
          <p14:tracePt t="49344" x="7864475" y="525463"/>
          <p14:tracePt t="49353" x="7864475" y="541338"/>
          <p14:tracePt t="49358" x="7864475" y="573088"/>
          <p14:tracePt t="49364" x="7864475" y="588963"/>
          <p14:tracePt t="49372" x="7872413" y="604838"/>
          <p14:tracePt t="49378" x="7880350" y="636588"/>
          <p14:tracePt t="49386" x="7880350" y="660400"/>
          <p14:tracePt t="49393" x="7896225" y="693738"/>
          <p14:tracePt t="49403" x="7904163" y="725488"/>
          <p14:tracePt t="49408" x="7904163" y="781050"/>
          <p14:tracePt t="49415" x="7912100" y="836613"/>
          <p14:tracePt t="49422" x="7920038" y="876300"/>
          <p14:tracePt t="49429" x="7920038" y="931863"/>
          <p14:tracePt t="49438" x="7937500" y="979488"/>
          <p14:tracePt t="49443" x="7945438" y="1019175"/>
          <p14:tracePt t="49452" x="7945438" y="1058863"/>
          <p14:tracePt t="49456" x="7953375" y="1098550"/>
          <p14:tracePt t="49466" x="7961313" y="1130300"/>
          <p14:tracePt t="49473" x="7961313" y="1155700"/>
          <p14:tracePt t="49478" x="7977188" y="1187450"/>
          <p14:tracePt t="49486" x="7985125" y="1211263"/>
          <p14:tracePt t="49493" x="8001000" y="1243013"/>
          <p14:tracePt t="49501" x="8001000" y="1266825"/>
          <p14:tracePt t="49506" x="8016875" y="1282700"/>
          <p14:tracePt t="49514" x="8024813" y="1306513"/>
          <p14:tracePt t="49521" x="8040688" y="1330325"/>
          <p14:tracePt t="49527" x="8056563" y="1346200"/>
          <p14:tracePt t="49536" x="8064500" y="1370013"/>
          <p14:tracePt t="49541" x="8072438" y="1370013"/>
          <p14:tracePt t="49550" x="8080375" y="1385888"/>
          <p14:tracePt t="49556" x="8088313" y="1409700"/>
          <p14:tracePt t="49564" x="8104188" y="1425575"/>
          <p14:tracePt t="49572" x="8112125" y="1441450"/>
          <p14:tracePt t="49578" x="8135938" y="1457325"/>
          <p14:tracePt t="49586" x="8151813" y="1489075"/>
          <p14:tracePt t="49592" x="8167688" y="1504950"/>
          <p14:tracePt t="49606" x="8199438" y="1536700"/>
          <p14:tracePt t="49609" x="8215313" y="1568450"/>
          <p14:tracePt t="49614" x="8239125" y="1584325"/>
          <p14:tracePt t="49623" x="8255000" y="1601788"/>
          <p14:tracePt t="49629" x="8270875" y="1617663"/>
          <p14:tracePt t="49636" x="8294688" y="1641475"/>
          <p14:tracePt t="49642" x="8310563" y="1657350"/>
          <p14:tracePt t="49652" x="8318500" y="1673225"/>
          <p14:tracePt t="49657" x="8326438" y="1681163"/>
          <p14:tracePt t="49665" x="8343900" y="1689100"/>
          <p14:tracePt t="49672" x="8359775" y="1704975"/>
          <p14:tracePt t="49678" x="8367713" y="1712913"/>
          <p14:tracePt t="49688" x="8375650" y="1720850"/>
          <p14:tracePt t="49693" x="8391525" y="1736725"/>
          <p14:tracePt t="49703" x="8407400" y="1744663"/>
          <p14:tracePt t="49706" x="8423275" y="1752600"/>
          <p14:tracePt t="49713" x="8447088" y="1776413"/>
          <p14:tracePt t="49722" x="8470900" y="1792288"/>
          <p14:tracePt t="49728" x="8502650" y="1800225"/>
          <p14:tracePt t="49736" x="8518525" y="1808163"/>
          <p14:tracePt t="49742" x="8534400" y="1831975"/>
          <p14:tracePt t="49754" x="8566150" y="1839913"/>
          <p14:tracePt t="49758" x="8582025" y="1847850"/>
          <p14:tracePt t="49764" x="8597900" y="1863725"/>
          <p14:tracePt t="49771" x="8613775" y="1871663"/>
          <p14:tracePt t="49778" x="8637588" y="1879600"/>
          <p14:tracePt t="49792" x="8653463" y="1887538"/>
          <p14:tracePt t="49805" x="8661400" y="1895475"/>
          <p14:tracePt t="49808" x="8669338" y="1895475"/>
          <p14:tracePt t="49814" x="8677275" y="1903413"/>
          <p14:tracePt t="49820" x="8685213" y="1911350"/>
          <p14:tracePt t="49827" x="8693150" y="1911350"/>
          <p14:tracePt t="49836" x="8701088" y="1919288"/>
          <p14:tracePt t="49842" x="8716963" y="1927225"/>
          <p14:tracePt t="49852" x="8732838" y="1927225"/>
          <p14:tracePt t="49857" x="8750300" y="1943100"/>
          <p14:tracePt t="49864" x="8758238" y="1943100"/>
          <p14:tracePt t="49872" x="8766175" y="1958975"/>
          <p14:tracePt t="49877" x="8782050" y="1958975"/>
          <p14:tracePt t="49886" x="8797925" y="1966913"/>
          <p14:tracePt t="49892" x="8797925" y="1974850"/>
          <p14:tracePt t="49901" x="8805863" y="1974850"/>
          <p14:tracePt t="49906" x="8813800" y="1982788"/>
          <p14:tracePt t="49914" x="8813800" y="1990725"/>
          <p14:tracePt t="49921" x="8829675" y="1990725"/>
          <p14:tracePt t="49928" x="8829675" y="1998663"/>
          <p14:tracePt t="49938" x="8845550" y="2006600"/>
          <p14:tracePt t="49942" x="8853488" y="2006600"/>
          <p14:tracePt t="49953" x="8877300" y="2014538"/>
          <p14:tracePt t="49957" x="8893175" y="2022475"/>
          <p14:tracePt t="49964" x="8924925" y="2022475"/>
          <p14:tracePt t="49971" x="8948738" y="2030413"/>
          <p14:tracePt t="49977" x="8964613" y="2038350"/>
          <p14:tracePt t="49985" x="8996363" y="2038350"/>
          <p14:tracePt t="49991" x="9012238" y="2046288"/>
          <p14:tracePt t="50003" x="9028113" y="2063750"/>
          <p14:tracePt t="50007" x="9043988" y="2063750"/>
          <p14:tracePt t="50014" x="9051925" y="2063750"/>
          <p14:tracePt t="50021" x="9059863" y="2063750"/>
          <p14:tracePt t="50028" x="9067800" y="2063750"/>
          <p14:tracePt t="50041" x="9075738" y="2063750"/>
          <p14:tracePt t="50053" x="9083675" y="2063750"/>
          <p14:tracePt t="50259" x="9083675" y="2071688"/>
          <p14:tracePt t="50281" x="9075738" y="2079625"/>
          <p14:tracePt t="50433" x="9067800" y="2079625"/>
          <p14:tracePt t="50486" x="9067800" y="2087563"/>
          <p14:tracePt t="50494" x="9059863" y="2087563"/>
          <p14:tracePt t="50503" x="9059863" y="2095500"/>
          <p14:tracePt t="50507" x="9051925" y="2103438"/>
          <p14:tracePt t="50512" x="9043988" y="2103438"/>
          <p14:tracePt t="50520" x="9043988" y="2111375"/>
          <p14:tracePt t="50526" x="9043988" y="2119313"/>
          <p14:tracePt t="50535" x="9036050" y="2119313"/>
          <p14:tracePt t="50540" x="9036050" y="2127250"/>
          <p14:tracePt t="50547" x="9028113" y="2135188"/>
          <p14:tracePt t="50554" x="9020175" y="2135188"/>
          <p14:tracePt t="50561" x="9020175" y="2143125"/>
          <p14:tracePt t="50577" x="9020175" y="2151063"/>
          <p14:tracePt t="50586" x="9020175" y="2159000"/>
          <p14:tracePt t="50590" x="9020175" y="2174875"/>
          <p14:tracePt t="50606" x="9020175" y="2190750"/>
          <p14:tracePt t="50612" x="9020175" y="2198688"/>
          <p14:tracePt t="50620" x="9020175" y="2206625"/>
          <p14:tracePt t="50626" x="9020175" y="2222500"/>
          <p14:tracePt t="50636" x="9020175" y="2230438"/>
          <p14:tracePt t="50641" x="9020175" y="2238375"/>
          <p14:tracePt t="50648" x="9020175" y="2254250"/>
          <p14:tracePt t="50655" x="9020175" y="2262188"/>
          <p14:tracePt t="50662" x="9020175" y="2270125"/>
          <p14:tracePt t="50675" x="9020175" y="2278063"/>
          <p14:tracePt t="50687" x="9020175" y="2286000"/>
          <p14:tracePt t="50692" x="9020175" y="2293938"/>
          <p14:tracePt t="50705" x="9020175" y="2301875"/>
          <p14:tracePt t="50711" x="9020175" y="2309813"/>
          <p14:tracePt t="50720" x="9028113" y="2309813"/>
          <p14:tracePt t="50726" x="9028113" y="2317750"/>
          <p14:tracePt t="50737" x="9028113" y="2325688"/>
          <p14:tracePt t="50742" x="9036050" y="2325688"/>
          <p14:tracePt t="50748" x="9036050" y="2333625"/>
          <p14:tracePt t="50775" x="9043988" y="2333625"/>
          <p14:tracePt t="50786" x="9051925" y="2333625"/>
          <p14:tracePt t="50806" x="9059863" y="2333625"/>
          <p14:tracePt t="50855" x="9067800" y="2333625"/>
          <p14:tracePt t="50897" x="9075738" y="2333625"/>
          <p14:tracePt t="50911" x="9083675" y="2333625"/>
          <p14:tracePt t="50947" x="9091613" y="2333625"/>
          <p14:tracePt t="50954" x="9099550" y="2333625"/>
          <p14:tracePt t="50968" x="9107488" y="2333625"/>
          <p14:tracePt t="50975" x="9115425" y="2333625"/>
          <p14:tracePt t="51005" x="9123363" y="2333625"/>
          <p14:tracePt t="51019" x="9123363" y="2325688"/>
          <p14:tracePt t="51686" x="9123363" y="2317750"/>
          <p14:tracePt t="51694" x="9131300" y="2309813"/>
          <p14:tracePt t="51700" x="9139238" y="2293938"/>
          <p14:tracePt t="51708" x="9156700" y="2286000"/>
          <p14:tracePt t="51714" x="9172575" y="2270125"/>
          <p14:tracePt t="51723" x="9172575" y="2262188"/>
          <p14:tracePt t="51731" x="9188450" y="2246313"/>
          <p14:tracePt t="51735" x="9188450" y="2238375"/>
          <p14:tracePt t="51739" x="9196388" y="2230438"/>
          <p14:tracePt t="51746" x="9204325" y="2214563"/>
          <p14:tracePt t="51760" x="9212263" y="2206625"/>
          <p14:tracePt t="51768" x="9220200" y="2198688"/>
          <p14:tracePt t="51780" x="9220200" y="2190750"/>
          <p14:tracePt t="51788" x="9220200" y="2182813"/>
          <p14:tracePt t="51910" x="9212263" y="2182813"/>
          <p14:tracePt t="51925" x="9204325" y="2182813"/>
          <p14:tracePt t="51932" x="9204325" y="2190750"/>
          <p14:tracePt t="51946" x="9196388" y="2198688"/>
          <p14:tracePt t="51955" x="9188450" y="2206625"/>
          <p14:tracePt t="51972" x="9180513" y="2214563"/>
          <p14:tracePt t="51975" x="9172575" y="2222500"/>
          <p14:tracePt t="51981" x="9156700" y="2222500"/>
          <p14:tracePt t="51990" x="9148763" y="2230438"/>
          <p14:tracePt t="51996" x="9139238" y="2238375"/>
          <p14:tracePt t="52006" x="9123363" y="2238375"/>
          <p14:tracePt t="52009" x="9115425" y="2246313"/>
          <p14:tracePt t="52020" x="9107488" y="2254250"/>
          <p14:tracePt t="52031" x="9099550" y="2254250"/>
          <p14:tracePt t="52038" x="9099550" y="2262188"/>
          <p14:tracePt t="52044" x="9091613" y="2270125"/>
          <p14:tracePt t="52052" x="9083675" y="2278063"/>
          <p14:tracePt t="52059" x="9083675" y="2293938"/>
          <p14:tracePt t="52075" x="9083675" y="2309813"/>
          <p14:tracePt t="52080" x="9083675" y="2317750"/>
          <p14:tracePt t="52088" x="9091613" y="2333625"/>
          <p14:tracePt t="52094" x="9107488" y="2349500"/>
          <p14:tracePt t="52102" x="9139238" y="2365375"/>
          <p14:tracePt t="52109" x="9164638" y="2381250"/>
          <p14:tracePt t="52119" x="9180513" y="2389188"/>
          <p14:tracePt t="52124" x="9204325" y="2397125"/>
          <p14:tracePt t="52130" x="9212263" y="2405063"/>
          <p14:tracePt t="52138" x="9212263" y="2413000"/>
          <p14:tracePt t="52153" x="9220200" y="2413000"/>
          <p14:tracePt t="52159" x="9228138" y="2413000"/>
          <p14:tracePt t="52268" x="9220200" y="2413000"/>
          <p14:tracePt t="52283" x="9212263" y="2413000"/>
          <p14:tracePt t="52294" x="9196388" y="2405063"/>
          <p14:tracePt t="52298" x="9172575" y="2397125"/>
          <p14:tracePt t="52308" x="9164638" y="2389188"/>
          <p14:tracePt t="52311" x="9156700" y="2389188"/>
          <p14:tracePt t="52322" x="9131300" y="2381250"/>
          <p14:tracePt t="52327" x="9123363" y="2373313"/>
          <p14:tracePt t="52334" x="9115425" y="2373313"/>
          <p14:tracePt t="52345" x="9075738" y="2357438"/>
          <p14:tracePt t="52352" x="9067800" y="2357438"/>
          <p14:tracePt t="52361" x="9051925" y="2349500"/>
          <p14:tracePt t="52365" x="9043988" y="2341563"/>
          <p14:tracePt t="52372" x="9028113" y="2341563"/>
          <p14:tracePt t="52382" x="9020175" y="2341563"/>
          <p14:tracePt t="52405" x="9012238" y="2341563"/>
          <p14:tracePt t="52413" x="9004300" y="2341563"/>
          <p14:tracePt t="52418" x="8988425" y="2341563"/>
          <p14:tracePt t="52424" x="8980488" y="2341563"/>
          <p14:tracePt t="52429" x="8972550" y="2349500"/>
          <p14:tracePt t="52436" x="8956675" y="2357438"/>
          <p14:tracePt t="52445" x="8948738" y="2373313"/>
          <p14:tracePt t="52458" x="8932863" y="2405063"/>
          <p14:tracePt t="52465" x="8909050" y="2420938"/>
          <p14:tracePt t="52471" x="8893175" y="2444750"/>
          <p14:tracePt t="52478" x="8885238" y="2468563"/>
          <p14:tracePt t="52481" x="8861425" y="2484438"/>
          <p14:tracePt t="52487" x="8861425" y="2500313"/>
          <p14:tracePt t="52493" x="8861425" y="2508250"/>
          <p14:tracePt t="52501" x="8861425" y="2525713"/>
          <p14:tracePt t="52508" x="8861425" y="2533650"/>
          <p14:tracePt t="52519" x="8861425" y="2541588"/>
          <p14:tracePt t="52532" x="8861425" y="2557463"/>
          <p14:tracePt t="52539" x="8861425" y="2565400"/>
          <p14:tracePt t="52546" x="8861425" y="2573338"/>
          <p14:tracePt t="52558" x="8861425" y="2581275"/>
          <p14:tracePt t="52562" x="8861425" y="2597150"/>
          <p14:tracePt t="52566" x="8869363" y="2613025"/>
          <p14:tracePt t="52572" x="8877300" y="2628900"/>
          <p14:tracePt t="52579" x="8877300" y="2652713"/>
          <p14:tracePt t="52587" x="8885238" y="2652713"/>
          <p14:tracePt t="52593" x="8885238" y="2660650"/>
          <p14:tracePt t="52603" x="8885238" y="2676525"/>
          <p14:tracePt t="52608" x="8893175" y="2684463"/>
          <p14:tracePt t="52614" x="8901113" y="2692400"/>
          <p14:tracePt t="52629" x="8909050" y="2700338"/>
          <p14:tracePt t="52636" x="8916988" y="2708275"/>
          <p14:tracePt t="52651" x="8924925" y="2716213"/>
          <p14:tracePt t="52658" x="8932863" y="2716213"/>
          <p14:tracePt t="53082" x="8932863" y="2724150"/>
          <p14:tracePt t="53090" x="8940800" y="2732088"/>
          <p14:tracePt t="53099" x="8948738" y="2740025"/>
          <p14:tracePt t="53122" x="8948738" y="2747963"/>
          <p14:tracePt t="53128" x="8948738" y="2755900"/>
          <p14:tracePt t="53136" x="8948738" y="2763838"/>
          <p14:tracePt t="53164" x="8956675" y="2763838"/>
          <p14:tracePt t="53172" x="8964613" y="2763838"/>
          <p14:tracePt t="53192" x="8972550" y="2771775"/>
          <p14:tracePt t="53208" x="8980488" y="2771775"/>
          <p14:tracePt t="53221" x="8988425" y="2771775"/>
          <p14:tracePt t="53278" x="8988425" y="2779713"/>
          <p14:tracePt t="53301" x="8988425" y="2787650"/>
          <p14:tracePt t="53322" x="8980488" y="2795588"/>
          <p14:tracePt t="53329" x="8980488" y="2803525"/>
          <p14:tracePt t="53336" x="8964613" y="2803525"/>
          <p14:tracePt t="53345" x="8948738" y="2819400"/>
          <p14:tracePt t="53350" x="8932863" y="2827338"/>
          <p14:tracePt t="53360" x="8916988" y="2835275"/>
          <p14:tracePt t="53364" x="8885238" y="2859088"/>
          <p14:tracePt t="53372" x="8861425" y="2874963"/>
          <p14:tracePt t="53377" x="8837613" y="2890838"/>
          <p14:tracePt t="53387" x="8821738" y="2922588"/>
          <p14:tracePt t="53393" x="8805863" y="2946400"/>
          <p14:tracePt t="53404" x="8782050" y="2970213"/>
          <p14:tracePt t="53408" x="8774113" y="2987675"/>
          <p14:tracePt t="53414" x="8766175" y="2995613"/>
          <p14:tracePt t="53421" x="8750300" y="3003550"/>
          <p14:tracePt t="53427" x="8750300" y="3019425"/>
          <p14:tracePt t="53436" x="8742363" y="3027363"/>
          <p14:tracePt t="53443" x="8732838" y="3035300"/>
          <p14:tracePt t="53454" x="8732838" y="3051175"/>
          <p14:tracePt t="53464" x="8732838" y="3059113"/>
          <p14:tracePt t="53485" x="8732838" y="3074988"/>
          <p14:tracePt t="53503" x="8732838" y="3082925"/>
          <p14:tracePt t="53507" x="8732838" y="3090863"/>
          <p14:tracePt t="53514" x="8732838" y="3098800"/>
          <p14:tracePt t="53521" x="8732838" y="3106738"/>
          <p14:tracePt t="53528" x="8732838" y="3114675"/>
          <p14:tracePt t="53537" x="8732838" y="3122613"/>
          <p14:tracePt t="53549" x="8732838" y="3138488"/>
          <p14:tracePt t="53557" x="8732838" y="3146425"/>
          <p14:tracePt t="53564" x="8732838" y="3154363"/>
          <p14:tracePt t="53578" x="8732838" y="3162300"/>
          <p14:tracePt t="53603" x="8732838" y="3178175"/>
          <p14:tracePt t="53613" x="8732838" y="3186113"/>
          <p14:tracePt t="53622" x="8742363" y="3194050"/>
          <p14:tracePt t="53636" x="8750300" y="3201988"/>
          <p14:tracePt t="53642" x="8758238" y="3209925"/>
          <p14:tracePt t="53649" x="8766175" y="3209925"/>
          <p14:tracePt t="53657" x="8774113" y="3217863"/>
          <p14:tracePt t="53663" x="8789988" y="3225800"/>
          <p14:tracePt t="53679" x="8797925" y="3233738"/>
          <p14:tracePt t="53687" x="8805863" y="3241675"/>
          <p14:tracePt t="53706" x="8805863" y="3249613"/>
          <p14:tracePt t="53728" x="8805863" y="3257550"/>
          <p14:tracePt t="53738" x="8805863" y="3265488"/>
          <p14:tracePt t="53742" x="8805863" y="3281363"/>
          <p14:tracePt t="53749" x="8805863" y="3297238"/>
          <p14:tracePt t="53756" x="8789988" y="3328988"/>
          <p14:tracePt t="53762" x="8789988" y="3352800"/>
          <p14:tracePt t="53770" x="8782050" y="3368675"/>
          <p14:tracePt t="53778" x="8774113" y="3392488"/>
          <p14:tracePt t="53787" x="8766175" y="3416300"/>
          <p14:tracePt t="53794" x="8758238" y="3449638"/>
          <p14:tracePt t="53799" x="8758238" y="3465513"/>
          <p14:tracePt t="53806" x="8742363" y="3481388"/>
          <p14:tracePt t="53813" x="8742363" y="3497263"/>
          <p14:tracePt t="53820" x="8732838" y="3513138"/>
          <p14:tracePt t="53827" x="8716963" y="3544888"/>
          <p14:tracePt t="53836" x="8716963" y="3560763"/>
          <p14:tracePt t="53841" x="8716963" y="3576638"/>
          <p14:tracePt t="53849" x="8716963" y="3592513"/>
          <p14:tracePt t="53857" x="8716963" y="3608388"/>
          <p14:tracePt t="53862" x="8716963" y="3624263"/>
          <p14:tracePt t="53870" x="8716963" y="3640138"/>
          <p14:tracePt t="53876" x="8716963" y="3656013"/>
          <p14:tracePt t="53885" x="8716963" y="3671888"/>
          <p14:tracePt t="53891" x="8716963" y="3687763"/>
          <p14:tracePt t="53899" x="8716963" y="3703638"/>
          <p14:tracePt t="53906" x="8716963" y="3711575"/>
          <p14:tracePt t="53913" x="8716963" y="3719513"/>
          <p14:tracePt t="53921" x="8716963" y="3735388"/>
          <p14:tracePt t="53927" x="8716963" y="3743325"/>
          <p14:tracePt t="53938" x="8716963" y="3751263"/>
          <p14:tracePt t="53942" x="8716963" y="3767138"/>
          <p14:tracePt t="53949" x="8716963" y="3783013"/>
          <p14:tracePt t="53956" x="8716963" y="3790950"/>
          <p14:tracePt t="53963" x="8716963" y="3814763"/>
          <p14:tracePt t="53971" x="8732838" y="3838575"/>
          <p14:tracePt t="53976" x="8732838" y="3870325"/>
          <p14:tracePt t="53988" x="8742363" y="3895725"/>
          <p14:tracePt t="53992" x="8742363" y="3927475"/>
          <p14:tracePt t="53999" x="8742363" y="3943350"/>
          <p14:tracePt t="54007" x="8750300" y="3967163"/>
          <p14:tracePt t="54013" x="8750300" y="3998913"/>
          <p14:tracePt t="54020" x="8750300" y="4022725"/>
          <p14:tracePt t="54026" x="8750300" y="4054475"/>
          <p14:tracePt t="54036" x="8750300" y="4086225"/>
          <p14:tracePt t="54041" x="8750300" y="4117975"/>
          <p14:tracePt t="54049" x="8750300" y="4141788"/>
          <p14:tracePt t="54057" x="8750300" y="4157663"/>
          <p14:tracePt t="54062" x="8750300" y="4189413"/>
          <p14:tracePt t="54072" x="8750300" y="4205288"/>
          <p14:tracePt t="54077" x="8750300" y="4213225"/>
          <p14:tracePt t="54091" x="8750300" y="4221163"/>
          <p14:tracePt t="54105" x="8750300" y="4229100"/>
          <p14:tracePt t="54113" x="8750300" y="4237038"/>
          <p14:tracePt t="54127" x="8750300" y="4244975"/>
          <p14:tracePt t="54138" x="8750300" y="4252913"/>
          <p14:tracePt t="54750" x="8750300" y="4284663"/>
          <p14:tracePt t="54760" x="8750300" y="4340225"/>
          <p14:tracePt t="54765" x="8732838" y="4381500"/>
          <p14:tracePt t="54777" x="8732838" y="4421188"/>
          <p14:tracePt t="54782" x="8724900" y="4452938"/>
          <p14:tracePt t="54791" x="8724900" y="4548188"/>
          <p14:tracePt t="54797" x="8724900" y="4595813"/>
          <p14:tracePt t="54804" x="8724900" y="4635500"/>
          <p14:tracePt t="54810" x="8724900" y="4667250"/>
          <p14:tracePt t="54819" x="8724900" y="4691063"/>
          <p14:tracePt t="54826" x="8724900" y="4714875"/>
          <p14:tracePt t="54833" x="8742363" y="4746625"/>
          <p14:tracePt t="54840" x="8742363" y="4762500"/>
          <p14:tracePt t="54846" x="8742363" y="4786313"/>
          <p14:tracePt t="54855" x="8742363" y="4819650"/>
          <p14:tracePt t="54860" x="8742363" y="4859338"/>
          <p14:tracePt t="54871" x="8732838" y="4891088"/>
          <p14:tracePt t="54876" x="8732838" y="4946650"/>
          <p14:tracePt t="54883" x="8732838" y="4986338"/>
          <p14:tracePt t="54890" x="8732838" y="5033963"/>
          <p14:tracePt t="54896" x="8732838" y="5073650"/>
          <p14:tracePt t="54904" x="8732838" y="5113338"/>
          <p14:tracePt t="54910" x="8732838" y="5137150"/>
          <p14:tracePt t="54921" x="8732838" y="5168900"/>
          <p14:tracePt t="54925" x="8732838" y="5184775"/>
          <p14:tracePt t="54932" x="8732838" y="5200650"/>
          <p14:tracePt t="54941" x="8732838" y="5216525"/>
          <p14:tracePt t="54947" x="8732838" y="5224463"/>
          <p14:tracePt t="54954" x="8732838" y="5232400"/>
          <p14:tracePt t="54960" x="8732838" y="5248275"/>
          <p14:tracePt t="54975" x="8732838" y="5265738"/>
          <p14:tracePt t="54982" x="8732838" y="5281613"/>
          <p14:tracePt t="54991" x="8732838" y="5313363"/>
          <p14:tracePt t="54996" x="8724900" y="5353050"/>
          <p14:tracePt t="55004" x="8716963" y="5392738"/>
          <p14:tracePt t="55010" x="8716963" y="5440363"/>
          <p14:tracePt t="55020" x="8709025" y="5480050"/>
          <p14:tracePt t="55025" x="8693150" y="5519738"/>
          <p14:tracePt t="55032" x="8693150" y="5551488"/>
          <p14:tracePt t="55039" x="8685213" y="5567363"/>
          <p14:tracePt t="55047" x="8685213" y="5583238"/>
          <p14:tracePt t="55055" x="8685213" y="5599113"/>
          <p14:tracePt t="55061" x="8685213" y="5614988"/>
          <p14:tracePt t="55071" x="8685213" y="5638800"/>
          <p14:tracePt t="55075" x="8685213" y="5678488"/>
          <p14:tracePt t="55082" x="8677275" y="5743575"/>
          <p14:tracePt t="55089" x="8653463" y="5870575"/>
          <p14:tracePt t="55095" x="8621713" y="6021388"/>
          <p14:tracePt t="55104" x="8597900" y="6140450"/>
          <p14:tracePt t="55110" x="8574088" y="6221413"/>
          <p14:tracePt t="55121" x="8558213" y="6292850"/>
          <p14:tracePt t="55126" x="8550275" y="6332538"/>
          <p14:tracePt t="55132" x="8526463" y="6356350"/>
          <p14:tracePt t="55139" x="8526463" y="6388100"/>
          <p14:tracePt t="55154" x="8526463" y="6403975"/>
          <p14:tracePt t="55171" x="8526463" y="6411913"/>
          <p14:tracePt t="55175" x="8526463" y="6419850"/>
          <p14:tracePt t="55191" x="8526463" y="6427788"/>
          <p14:tracePt t="55221" x="8534400" y="6427788"/>
          <p14:tracePt t="55225" x="8558213" y="6411913"/>
          <p14:tracePt t="55232" x="8574088" y="6396038"/>
          <p14:tracePt t="55239" x="8589963" y="6380163"/>
          <p14:tracePt t="55246" x="8597900" y="6364288"/>
          <p14:tracePt t="55254" x="8605838" y="6356350"/>
          <p14:tracePt t="55261" x="8621713" y="6340475"/>
          <p14:tracePt t="55271" x="8629650" y="6324600"/>
          <p14:tracePt t="55276" x="8637588" y="6308725"/>
          <p14:tracePt t="55282" x="8661400" y="6276975"/>
          <p14:tracePt t="55288" x="8669338" y="6237288"/>
          <p14:tracePt t="55296" x="8693150" y="6197600"/>
          <p14:tracePt t="55303" x="8701088" y="6124575"/>
          <p14:tracePt t="55310" x="8701088" y="6061075"/>
          <p14:tracePt t="55322" x="8716963" y="5989638"/>
          <p14:tracePt t="55326" x="8724900" y="5902325"/>
          <p14:tracePt t="55332" x="8724900" y="5799138"/>
          <p14:tracePt t="55340" x="8742363" y="5638800"/>
          <p14:tracePt t="55346" x="8758238" y="5472113"/>
          <p14:tracePt t="55353" x="8758238" y="5337175"/>
          <p14:tracePt t="55359" x="8774113" y="5184775"/>
          <p14:tracePt t="55371" x="8782050" y="5033963"/>
          <p14:tracePt t="55375" x="8782050" y="4770438"/>
          <p14:tracePt t="55382" x="8782050" y="4603750"/>
          <p14:tracePt t="55390" x="8782050" y="4468813"/>
          <p14:tracePt t="55395" x="8782050" y="4284663"/>
          <p14:tracePt t="55404" x="8797925" y="3998913"/>
          <p14:tracePt t="55411" x="8813800" y="3830638"/>
          <p14:tracePt t="55424" x="8813800" y="3695700"/>
          <p14:tracePt t="55426" x="8829675" y="3505200"/>
          <p14:tracePt t="55431" x="8829675" y="3336925"/>
          <p14:tracePt t="55439" x="8829675" y="3201988"/>
          <p14:tracePt t="55447" x="8829675" y="3114675"/>
          <p14:tracePt t="55461" x="8829675" y="3051175"/>
          <p14:tracePt t="55466" x="8829675" y="2995613"/>
          <p14:tracePt t="55470" x="8837613" y="2922588"/>
          <p14:tracePt t="55477" x="8837613" y="2898775"/>
          <p14:tracePt t="55482" x="8837613" y="2867025"/>
          <p14:tracePt t="55489" x="8837613" y="2851150"/>
          <p14:tracePt t="55507" x="8837613" y="2843213"/>
          <p14:tracePt t="55855" x="8837613" y="2803525"/>
          <p14:tracePt t="55866" x="8837613" y="2763838"/>
          <p14:tracePt t="55874" x="8829675" y="2692400"/>
          <p14:tracePt t="55880" x="8813800" y="2636838"/>
          <p14:tracePt t="55889" x="8782050" y="2476500"/>
          <p14:tracePt t="55901" x="8766175" y="2405063"/>
          <p14:tracePt t="55908" x="8758238" y="2333625"/>
          <p14:tracePt t="55913" x="8732838" y="2278063"/>
          <p14:tracePt t="55917" x="8716963" y="2206625"/>
          <p14:tracePt t="55925" x="8709025" y="2151063"/>
          <p14:tracePt t="55930" x="8685213" y="2079625"/>
          <p14:tracePt t="55937" x="8669338" y="2006600"/>
          <p14:tracePt t="55944" x="8661400" y="1951038"/>
          <p14:tracePt t="55951" x="8653463" y="1895475"/>
          <p14:tracePt t="55958" x="8637588" y="1855788"/>
          <p14:tracePt t="55965" x="8637588" y="1816100"/>
          <p14:tracePt t="55972" x="8629650" y="1800225"/>
          <p14:tracePt t="55981" x="8621713" y="1776413"/>
          <p14:tracePt t="55988" x="8621713" y="1760538"/>
          <p14:tracePt t="55995" x="8613775" y="1736725"/>
          <p14:tracePt t="56004" x="8605838" y="1720850"/>
          <p14:tracePt t="56010" x="8605838" y="1712913"/>
          <p14:tracePt t="56015" x="8597900" y="1704975"/>
          <p14:tracePt t="56023" x="8589963" y="1704975"/>
          <p14:tracePt t="56037" x="8582025" y="1697038"/>
          <p14:tracePt t="56045" x="8574088" y="1697038"/>
          <p14:tracePt t="56054" x="8574088" y="1689100"/>
          <p14:tracePt t="56058" x="8566150" y="1681163"/>
          <p14:tracePt t="56066" x="8558213" y="1681163"/>
          <p14:tracePt t="56073" x="8558213" y="1665288"/>
          <p14:tracePt t="56080" x="8550275" y="1665288"/>
          <p14:tracePt t="56088" x="8542338" y="1649413"/>
          <p14:tracePt t="56093" x="8542338" y="1641475"/>
          <p14:tracePt t="56103" x="8542338" y="1633538"/>
          <p14:tracePt t="56108" x="8534400" y="1617663"/>
          <p14:tracePt t="56117" x="8534400" y="1601788"/>
          <p14:tracePt t="56124" x="8526463" y="1592263"/>
          <p14:tracePt t="56129" x="8518525" y="1584325"/>
          <p14:tracePt t="56138" x="8518525" y="1576388"/>
          <p14:tracePt t="56144" x="8510588" y="1568450"/>
          <p14:tracePt t="56153" x="8502650" y="1560513"/>
          <p14:tracePt t="56166" x="8494713" y="1560513"/>
          <p14:tracePt t="56173" x="8486775" y="1544638"/>
          <p14:tracePt t="56179" x="8486775" y="1536700"/>
          <p14:tracePt t="56189" x="8478838" y="1528763"/>
          <p14:tracePt t="56194" x="8470900" y="1512888"/>
          <p14:tracePt t="56205" x="8470900" y="1497013"/>
          <p14:tracePt t="56210" x="8462963" y="1489075"/>
          <p14:tracePt t="56216" x="8455025" y="1473200"/>
          <p14:tracePt t="56223" x="8455025" y="1457325"/>
          <p14:tracePt t="56229" x="8447088" y="1433513"/>
          <p14:tracePt t="56238" x="8439150" y="1417638"/>
          <p14:tracePt t="56244" x="8431213" y="1401763"/>
          <p14:tracePt t="56255" x="8423275" y="1385888"/>
          <p14:tracePt t="56259" x="8415338" y="1370013"/>
          <p14:tracePt t="56266" x="8407400" y="1338263"/>
          <p14:tracePt t="56274" x="8407400" y="1322388"/>
          <p14:tracePt t="56280" x="8383588" y="1306513"/>
          <p14:tracePt t="56288" x="8383588" y="1290638"/>
          <p14:tracePt t="56293" x="8375650" y="1274763"/>
          <p14:tracePt t="56302" x="8367713" y="1250950"/>
          <p14:tracePt t="56307" x="8367713" y="1235075"/>
          <p14:tracePt t="56314" x="8359775" y="1235075"/>
          <p14:tracePt t="56323" x="8351838" y="1227138"/>
          <p14:tracePt t="56337" x="8351838" y="1219200"/>
          <p14:tracePt t="56343" x="8343900" y="1219200"/>
          <p14:tracePt t="56352" x="8343900" y="1211263"/>
          <p14:tracePt t="56430" x="8335963" y="1203325"/>
          <p14:tracePt t="56437" x="8335963" y="1195388"/>
          <p14:tracePt t="56443" x="8326438" y="1179513"/>
          <p14:tracePt t="56456" x="8318500" y="1163638"/>
          <p14:tracePt t="56459" x="8318500" y="1147763"/>
          <p14:tracePt t="56464" x="8310563" y="1138238"/>
          <p14:tracePt t="56472" x="8310563" y="1130300"/>
          <p14:tracePt t="56478" x="8310563" y="1114425"/>
          <p14:tracePt t="56487" x="8302625" y="1106488"/>
          <p14:tracePt t="56493" x="8294688" y="1090613"/>
          <p14:tracePt t="56504" x="8294688" y="1082675"/>
          <p14:tracePt t="56508" x="8286750" y="1066800"/>
          <p14:tracePt t="56516" x="8278813" y="1058863"/>
          <p14:tracePt t="56524" x="8278813" y="1050925"/>
          <p14:tracePt t="56529" x="8270875" y="1042988"/>
          <p14:tracePt t="56539" x="8262938" y="1042988"/>
          <p14:tracePt t="56544" x="8262938" y="1027113"/>
          <p14:tracePt t="56558" x="8262938" y="1019175"/>
          <p14:tracePt t="56565" x="8262938" y="1011238"/>
          <p14:tracePt t="56571" x="8255000" y="1003300"/>
          <p14:tracePt t="56578" x="8255000" y="995363"/>
          <p14:tracePt t="56594" x="8255000" y="987425"/>
          <p14:tracePt t="56605" x="8255000" y="979488"/>
          <p14:tracePt t="56615" x="8255000" y="971550"/>
          <p14:tracePt t="56622" x="8255000" y="963613"/>
          <p14:tracePt t="56637" x="8255000" y="955675"/>
          <p14:tracePt t="56643" x="8255000" y="947738"/>
          <p14:tracePt t="56665" x="8255000" y="939800"/>
          <p14:tracePt t="56679" x="8255000" y="931863"/>
          <p14:tracePt t="56687" x="8255000" y="923925"/>
          <p14:tracePt t="56704" x="8255000" y="915988"/>
          <p14:tracePt t="56707" x="8255000" y="908050"/>
          <p14:tracePt t="56716" x="8255000" y="900113"/>
          <p14:tracePt t="56723" x="8255000" y="892175"/>
          <p14:tracePt t="56728" x="8255000" y="876300"/>
          <p14:tracePt t="56737" x="8255000" y="868363"/>
          <p14:tracePt t="56743" x="8247063" y="852488"/>
          <p14:tracePt t="56750" x="8247063" y="836613"/>
          <p14:tracePt t="56758" x="8239125" y="820738"/>
          <p14:tracePt t="56764" x="8231188" y="796925"/>
          <p14:tracePt t="56773" x="8231188" y="781050"/>
          <p14:tracePt t="56778" x="8223250" y="749300"/>
          <p14:tracePt t="56788" x="8207375" y="725488"/>
          <p14:tracePt t="56793" x="8191500" y="701675"/>
          <p14:tracePt t="56800" x="8183563" y="660400"/>
          <p14:tracePt t="56807" x="8167688" y="644525"/>
          <p14:tracePt t="56815" x="8143875" y="604838"/>
          <p14:tracePt t="56822" x="8128000" y="588963"/>
          <p14:tracePt t="56828" x="8104188" y="565150"/>
          <p14:tracePt t="56838" x="8088313" y="549275"/>
          <p14:tracePt t="56843" x="8072438" y="533400"/>
          <p14:tracePt t="56850" x="8064500" y="517525"/>
          <p14:tracePt t="56857" x="8048625" y="493713"/>
          <p14:tracePt t="56863" x="8040688" y="485775"/>
          <p14:tracePt t="56873" x="8032750" y="485775"/>
          <p14:tracePt t="56879" x="8016875" y="485775"/>
          <p14:tracePt t="56888" x="8008938" y="477838"/>
          <p14:tracePt t="56893" x="8001000" y="469900"/>
          <p14:tracePt t="56900" x="7993063" y="469900"/>
          <p14:tracePt t="56907" x="7985125" y="461963"/>
          <p14:tracePt t="56914" x="7985125" y="454025"/>
          <p14:tracePt t="56922" x="7977188" y="454025"/>
          <p14:tracePt t="56928" x="7969250" y="454025"/>
          <p14:tracePt t="57008" x="7961313" y="454025"/>
          <p14:tracePt t="57035" x="7953375" y="454025"/>
          <p14:tracePt t="57043" x="7945438" y="454025"/>
          <p14:tracePt t="57058" x="7937500" y="461963"/>
          <p14:tracePt t="57064" x="7929563" y="461963"/>
          <p14:tracePt t="57073" x="7929563" y="469900"/>
          <p14:tracePt t="57077" x="7920038" y="477838"/>
          <p14:tracePt t="57087" x="7912100" y="477838"/>
          <p14:tracePt t="57101" x="7904163" y="485775"/>
          <p14:tracePt t="57107" x="7896225" y="485775"/>
          <p14:tracePt t="57114" x="7896225" y="493713"/>
          <p14:tracePt t="57122" x="7888288" y="493713"/>
          <p14:tracePt t="57137" x="7880350" y="493713"/>
          <p14:tracePt t="57142" x="7880350" y="501650"/>
          <p14:tracePt t="57157" x="7872413" y="509588"/>
          <p14:tracePt t="57164" x="7872413" y="517525"/>
          <p14:tracePt t="57177" x="7864475" y="525463"/>
          <p14:tracePt t="57189" x="7856538" y="525463"/>
          <p14:tracePt t="57192" x="7856538" y="533400"/>
          <p14:tracePt t="57242" x="7856538" y="541338"/>
          <p14:tracePt t="57259" x="7848600" y="549275"/>
          <p14:tracePt t="57263" x="7840663" y="549275"/>
          <p14:tracePt t="57271" x="7840663" y="557213"/>
          <p14:tracePt t="57277" x="7832725" y="557213"/>
          <p14:tracePt t="57288" x="7824788" y="557213"/>
          <p14:tracePt t="57292" x="7816850" y="565150"/>
          <p14:tracePt t="57299" x="7808913" y="573088"/>
          <p14:tracePt t="57306" x="7800975" y="573088"/>
          <p14:tracePt t="57314" x="7793038" y="581025"/>
          <p14:tracePt t="57322" x="7793038" y="588963"/>
          <p14:tracePt t="57338" x="7785100" y="596900"/>
          <p14:tracePt t="57343" x="7785100" y="604838"/>
          <p14:tracePt t="57499" x="7777163" y="604838"/>
          <p14:tracePt t="65036" x="7777163" y="612775"/>
          <p14:tracePt t="65052" x="7785100" y="620713"/>
          <p14:tracePt t="65060" x="7785100" y="628650"/>
          <p14:tracePt t="65072" x="7793038" y="636588"/>
          <p14:tracePt t="65079" x="7793038" y="644525"/>
          <p14:tracePt t="65086" x="7800975" y="644525"/>
          <p14:tracePt t="65101" x="7800975" y="652463"/>
          <p14:tracePt t="65109" x="7808913" y="652463"/>
          <p14:tracePt t="65118" x="7808913" y="660400"/>
          <p14:tracePt t="65120" x="7808913" y="668338"/>
          <p14:tracePt t="65132" x="7816850" y="676275"/>
          <p14:tracePt t="65140" x="7824788" y="684213"/>
          <p14:tracePt t="65155" x="7832725" y="693738"/>
          <p14:tracePt t="65161" x="7832725" y="701675"/>
          <p14:tracePt t="65168" x="7840663" y="709613"/>
          <p14:tracePt t="65176" x="7840663" y="717550"/>
          <p14:tracePt t="65182" x="7840663" y="725488"/>
          <p14:tracePt t="65196" x="7848600" y="741363"/>
          <p14:tracePt t="65205" x="7856538" y="749300"/>
          <p14:tracePt t="65211" x="7856538" y="765175"/>
          <p14:tracePt t="65218" x="7856538" y="781050"/>
          <p14:tracePt t="65226" x="7856538" y="796925"/>
          <p14:tracePt t="65233" x="7856538" y="812800"/>
          <p14:tracePt t="65239" x="7856538" y="820738"/>
          <p14:tracePt t="65246" x="7856538" y="836613"/>
          <p14:tracePt t="65255" x="7856538" y="852488"/>
          <p14:tracePt t="65260" x="7856538" y="860425"/>
          <p14:tracePt t="65269" x="7856538" y="868363"/>
          <p14:tracePt t="65282" x="7856538" y="876300"/>
          <p14:tracePt t="65289" x="7856538" y="884238"/>
          <p14:tracePt t="65305" x="7856538" y="892175"/>
          <p14:tracePt t="65310" x="7856538" y="900113"/>
          <p14:tracePt t="65332" x="7848600" y="900113"/>
          <p14:tracePt t="65353" x="7840663" y="900113"/>
          <p14:tracePt t="65360" x="7832725" y="900113"/>
          <p14:tracePt t="65377" x="7824788" y="900113"/>
          <p14:tracePt t="65382" x="7816850" y="900113"/>
          <p14:tracePt t="65396" x="7808913" y="900113"/>
          <p14:tracePt t="65412" x="7800975" y="900113"/>
          <p14:tracePt t="65611" x="7800975" y="892175"/>
          <p14:tracePt t="65633" x="7800975" y="884238"/>
          <p14:tracePt t="65640" x="7800975" y="876300"/>
          <p14:tracePt t="74991" x="7808913" y="868363"/>
          <p14:tracePt t="75000" x="7808913" y="860425"/>
          <p14:tracePt t="75006" x="7832725" y="844550"/>
          <p14:tracePt t="75018" x="7856538" y="828675"/>
          <p14:tracePt t="75028" x="7872413" y="812800"/>
          <p14:tracePt t="75033" x="7888288" y="804863"/>
          <p14:tracePt t="75038" x="7904163" y="796925"/>
          <p14:tracePt t="75045" x="7912100" y="788988"/>
          <p14:tracePt t="75051" x="7929563" y="781050"/>
          <p14:tracePt t="75058" x="7937500" y="773113"/>
          <p14:tracePt t="75065" x="7953375" y="765175"/>
          <p14:tracePt t="75075" x="7961313" y="757238"/>
          <p14:tracePt t="75081" x="7969250" y="749300"/>
          <p14:tracePt t="75088" x="7977188" y="749300"/>
          <p14:tracePt t="75095" x="7985125" y="741363"/>
          <p14:tracePt t="75102" x="8001000" y="733425"/>
          <p14:tracePt t="75115" x="8008938" y="725488"/>
          <p14:tracePt t="75129" x="8024813" y="725488"/>
          <p14:tracePt t="75138" x="8024813" y="717550"/>
          <p14:tracePt t="75145" x="8032750" y="709613"/>
          <p14:tracePt t="75151" x="8040688" y="709613"/>
          <p14:tracePt t="75158" x="8048625" y="701675"/>
          <p14:tracePt t="75165" x="8056563" y="693738"/>
          <p14:tracePt t="75179" x="8064500" y="684213"/>
          <p14:tracePt t="75187" x="8072438" y="684213"/>
          <p14:tracePt t="75201" x="8080375" y="684213"/>
          <p14:tracePt t="75209" x="8088313" y="684213"/>
          <p14:tracePt t="75316" x="8096250" y="676275"/>
          <p14:tracePt t="75329" x="8104188" y="676275"/>
          <p14:tracePt t="75338" x="8112125" y="676275"/>
          <p14:tracePt t="75366" x="8120063" y="676275"/>
          <p14:tracePt t="75376" x="8120063" y="668338"/>
          <p14:tracePt t="75387" x="8128000" y="668338"/>
          <p14:tracePt t="75416" x="8135938" y="668338"/>
          <p14:tracePt t="75426" x="8135938" y="660400"/>
          <p14:tracePt t="75438" x="8143875" y="660400"/>
          <p14:tracePt t="75459" x="8151813" y="660400"/>
          <p14:tracePt t="75465" x="8159750" y="660400"/>
          <p14:tracePt t="75476" x="8159750" y="652463"/>
          <p14:tracePt t="75480" x="8167688" y="652463"/>
          <p14:tracePt t="75495" x="8167688" y="644525"/>
          <p14:tracePt t="75501" x="8175625" y="644525"/>
          <p14:tracePt t="75509" x="8183563" y="644525"/>
          <p14:tracePt t="75601" x="8191500" y="644525"/>
          <p14:tracePt t="75612" x="8199438" y="644525"/>
          <p14:tracePt t="75632" x="8215313" y="636588"/>
          <p14:tracePt t="75646" x="8215313" y="628650"/>
          <p14:tracePt t="75651" x="8223250" y="628650"/>
          <p14:tracePt t="75661" x="8231188" y="628650"/>
          <p14:tracePt t="75687" x="8239125" y="628650"/>
          <p14:tracePt t="75702" x="8239125" y="620713"/>
          <p14:tracePt t="75711" x="8247063" y="620713"/>
          <p14:tracePt t="75715" x="8247063" y="612775"/>
          <p14:tracePt t="75745" x="8255000" y="612775"/>
          <p14:tracePt t="75767" x="8255000" y="604838"/>
          <p14:tracePt t="75823" x="8262938" y="596900"/>
          <p14:tracePt t="75830" x="8270875" y="596900"/>
          <p14:tracePt t="75838" x="8278813" y="581025"/>
          <p14:tracePt t="75844" x="8286750" y="581025"/>
          <p14:tracePt t="75850" x="8302625" y="565150"/>
          <p14:tracePt t="75860" x="8310563" y="557213"/>
          <p14:tracePt t="75865" x="8318500" y="549275"/>
          <p14:tracePt t="75878" x="8335963" y="533400"/>
          <p14:tracePt t="75882" x="8343900" y="533400"/>
          <p14:tracePt t="75887" x="8351838" y="525463"/>
          <p14:tracePt t="75896" x="8359775" y="517525"/>
          <p14:tracePt t="75900" x="8367713" y="517525"/>
          <p14:tracePt t="75907" x="8367713" y="509588"/>
          <p14:tracePt t="75914" x="8375650" y="509588"/>
          <p14:tracePt t="75924" x="8383588" y="509588"/>
          <p14:tracePt t="75928" x="8383588" y="501650"/>
          <p14:tracePt t="75935" x="8391525" y="493713"/>
          <p14:tracePt t="75943" x="8407400" y="485775"/>
          <p14:tracePt t="75949" x="8415338" y="477838"/>
          <p14:tracePt t="75958" x="8423275" y="461963"/>
          <p14:tracePt t="75964" x="8439150" y="454025"/>
          <p14:tracePt t="75975" x="8462963" y="446088"/>
          <p14:tracePt t="75979" x="8478838" y="422275"/>
          <p14:tracePt t="75986" x="8494713" y="422275"/>
          <p14:tracePt t="75993" x="8510588" y="406400"/>
          <p14:tracePt t="75999" x="8518525" y="398463"/>
          <p14:tracePt t="76010" x="8526463" y="390525"/>
          <p14:tracePt t="76014" x="8542338" y="390525"/>
          <p14:tracePt t="76025" x="8550275" y="382588"/>
          <p14:tracePt t="76030" x="8558213" y="374650"/>
          <p14:tracePt t="76042" x="8566150" y="366713"/>
          <p14:tracePt t="76050" x="8574088" y="366713"/>
          <p14:tracePt t="76063" x="8582025" y="366713"/>
          <p14:tracePt t="76736" x="8605838" y="366713"/>
          <p14:tracePt t="76746" x="8621713" y="366713"/>
          <p14:tracePt t="76752" x="8637588" y="366713"/>
          <p14:tracePt t="76762" x="8653463" y="366713"/>
          <p14:tracePt t="76768" x="8661400" y="366713"/>
          <p14:tracePt t="76775" x="8677275" y="366713"/>
          <p14:tracePt t="76781" x="8685213" y="366713"/>
          <p14:tracePt t="76793" x="8693150" y="374650"/>
          <p14:tracePt t="76799" x="8701088" y="382588"/>
          <p14:tracePt t="76813" x="8709025" y="382588"/>
          <p14:tracePt t="76819" x="8716963" y="382588"/>
          <p14:tracePt t="76840" x="8582025" y="366713"/>
          <p14:tracePt t="77294" x="8613775" y="366713"/>
          <p14:tracePt t="77303" x="8653463" y="366713"/>
          <p14:tracePt t="77312" x="8693150" y="366713"/>
          <p14:tracePt t="77316" x="8732838" y="358775"/>
          <p14:tracePt t="77328" x="8797925" y="350838"/>
          <p14:tracePt t="77336" x="8829675" y="334963"/>
          <p14:tracePt t="77344" x="8853488" y="334963"/>
          <p14:tracePt t="77348" x="8885238" y="334963"/>
          <p14:tracePt t="77355" x="8901113" y="327025"/>
          <p14:tracePt t="77362" x="8916988" y="327025"/>
          <p14:tracePt t="77368" x="8940800" y="319088"/>
          <p14:tracePt t="77375" x="8956675" y="319088"/>
          <p14:tracePt t="77382" x="8972550" y="319088"/>
          <p14:tracePt t="77391" x="8980488" y="319088"/>
          <p14:tracePt t="77397" x="8996363" y="319088"/>
          <p14:tracePt t="77405" x="9004300" y="319088"/>
          <p14:tracePt t="77412" x="9020175" y="319088"/>
          <p14:tracePt t="77418" x="9028113" y="319088"/>
          <p14:tracePt t="77426" x="9043988" y="319088"/>
          <p14:tracePt t="77433" x="9051925" y="311150"/>
          <p14:tracePt t="77445" x="9059863" y="303213"/>
          <p14:tracePt t="77449" x="9075738" y="303213"/>
          <p14:tracePt t="77455" x="9091613" y="295275"/>
          <p14:tracePt t="77462" x="9099550" y="287338"/>
          <p14:tracePt t="77468" x="9107488" y="287338"/>
          <p14:tracePt t="77476" x="9123363" y="287338"/>
          <p14:tracePt t="77482" x="9131300" y="287338"/>
          <p14:tracePt t="77497" x="9139238" y="287338"/>
          <p14:tracePt t="77503" x="9148763" y="287338"/>
          <p14:tracePt t="77511" x="9156700" y="287338"/>
          <p14:tracePt t="77518" x="9164638" y="279400"/>
          <p14:tracePt t="77533" x="9172575" y="279400"/>
          <p14:tracePt t="77545" x="9180513" y="279400"/>
          <p14:tracePt t="77549" x="9180513" y="271463"/>
          <p14:tracePt t="77554" x="9188450" y="271463"/>
          <p14:tracePt t="77560" x="9196388" y="271463"/>
          <p14:tracePt t="77576" x="9204325" y="271463"/>
          <p14:tracePt t="77582" x="9212263" y="271463"/>
          <p14:tracePt t="77609" x="9220200" y="271463"/>
          <p14:tracePt t="77617" x="9228138" y="271463"/>
          <p14:tracePt t="77627" x="9236075" y="271463"/>
          <p14:tracePt t="77643" x="9244013" y="271463"/>
          <p14:tracePt t="77749" x="9251950" y="271463"/>
          <p14:tracePt t="77764" x="9259888" y="271463"/>
          <p14:tracePt t="77769" x="9267825" y="271463"/>
          <p14:tracePt t="77784" x="9275763" y="271463"/>
          <p14:tracePt t="77795" x="9283700" y="271463"/>
          <p14:tracePt t="77814" x="9291638" y="271463"/>
          <p14:tracePt t="77835" x="9299575" y="271463"/>
          <p14:tracePt t="77846" x="9307513" y="271463"/>
          <p14:tracePt t="77848" x="9323388" y="279400"/>
          <p14:tracePt t="77861" x="9339263" y="287338"/>
          <p14:tracePt t="77867" x="9347200" y="295275"/>
          <p14:tracePt t="77877" x="9355138" y="295275"/>
          <p14:tracePt t="77882" x="9363075" y="303213"/>
          <p14:tracePt t="77889" x="9371013" y="311150"/>
          <p14:tracePt t="77897" x="9371013" y="319088"/>
          <p14:tracePt t="77904" x="9386888" y="327025"/>
          <p14:tracePt t="77917" x="9394825" y="334963"/>
          <p14:tracePt t="77926" x="9402763" y="342900"/>
          <p14:tracePt t="78512" x="9426575" y="342900"/>
          <p14:tracePt t="78521" x="9442450" y="327025"/>
          <p14:tracePt t="78526" x="9458325" y="327025"/>
          <p14:tracePt t="78532" x="9482138" y="303213"/>
          <p14:tracePt t="78539" x="9498013" y="295275"/>
          <p14:tracePt t="78548" x="9513888" y="287338"/>
          <p14:tracePt t="78551" x="9529763" y="287338"/>
          <p14:tracePt t="78560" x="9537700" y="279400"/>
          <p14:tracePt t="78566" x="9545638" y="271463"/>
          <p14:tracePt t="78575" x="9563100" y="271463"/>
          <p14:tracePt t="78580" x="9571038" y="263525"/>
          <p14:tracePt t="78588" x="9578975" y="263525"/>
          <p14:tracePt t="78602" x="9586913" y="263525"/>
          <p14:tracePt t="78833" x="9594850" y="263525"/>
          <p14:tracePt t="78842" x="9602788" y="263525"/>
          <p14:tracePt t="78848" x="9610725" y="263525"/>
          <p14:tracePt t="78856" x="9618663" y="263525"/>
          <p14:tracePt t="78865" x="9634538" y="263525"/>
          <p14:tracePt t="78870" x="9650413" y="263525"/>
          <p14:tracePt t="78882" x="9666288" y="263525"/>
          <p14:tracePt t="78887" x="9682163" y="263525"/>
          <p14:tracePt t="78895" x="9698038" y="263525"/>
          <p14:tracePt t="78901" x="9705975" y="263525"/>
          <p14:tracePt t="78908" x="9713913" y="263525"/>
          <p14:tracePt t="78915" x="9721850" y="263525"/>
          <p14:tracePt t="78926" x="9729788" y="263525"/>
          <p14:tracePt t="78944" x="9737725" y="263525"/>
          <p14:tracePt t="78959" x="9745663" y="263525"/>
          <p14:tracePt t="78965" x="9753600" y="263525"/>
          <p14:tracePt t="78980" x="9761538" y="263525"/>
          <p14:tracePt t="78986" x="9769475" y="263525"/>
          <p14:tracePt t="79009" x="9777413" y="263525"/>
          <p14:tracePt t="79016" x="9785350" y="263525"/>
          <p14:tracePt t="79030" x="9793288" y="263525"/>
          <p14:tracePt t="79037" x="9801225" y="263525"/>
          <p14:tracePt t="79795" x="9817100" y="263525"/>
          <p14:tracePt t="79813" x="9825038" y="263525"/>
          <p14:tracePt t="79820" x="9832975" y="263525"/>
          <p14:tracePt t="79825" x="9840913" y="263525"/>
          <p14:tracePt t="79840" x="9848850" y="263525"/>
          <p14:tracePt t="79845" x="9856788" y="263525"/>
          <p14:tracePt t="79866" x="9872663" y="263525"/>
          <p14:tracePt t="79872" x="9880600" y="263525"/>
          <p14:tracePt t="79878" x="9888538" y="263525"/>
          <p14:tracePt t="79885" x="9904413" y="263525"/>
          <p14:tracePt t="79892" x="9912350" y="263525"/>
          <p14:tracePt t="79908" x="9920288" y="255588"/>
          <p14:tracePt t="79913" x="9928225" y="247650"/>
          <p14:tracePt t="79929" x="9944100" y="247650"/>
          <p14:tracePt t="79935" x="9952038" y="247650"/>
          <p14:tracePt t="79944" x="9961563" y="247650"/>
          <p14:tracePt t="79949" x="9961563" y="239713"/>
          <p14:tracePt t="79961" x="9977438" y="239713"/>
          <p14:tracePt t="79965" x="9985375" y="239713"/>
          <p14:tracePt t="79971" x="9993313" y="231775"/>
          <p14:tracePt t="79978" x="10009188" y="231775"/>
          <p14:tracePt t="79984" x="10025063" y="222250"/>
          <p14:tracePt t="79993" x="10040938" y="222250"/>
          <p14:tracePt t="80000" x="10056813" y="214313"/>
          <p14:tracePt t="80011" x="10088563" y="214313"/>
          <p14:tracePt t="80015" x="10112375" y="214313"/>
          <p14:tracePt t="80021" x="10136188" y="214313"/>
          <p14:tracePt t="80027" x="10167938" y="214313"/>
          <p14:tracePt t="80034" x="10183813" y="214313"/>
          <p14:tracePt t="80042" x="10207625" y="214313"/>
          <p14:tracePt t="80050" x="10223500" y="214313"/>
          <p14:tracePt t="80060" x="10239375" y="214313"/>
          <p14:tracePt t="80064" x="10247313" y="222250"/>
          <p14:tracePt t="80071" x="10263188" y="222250"/>
          <p14:tracePt t="80085" x="10271125" y="222250"/>
          <p14:tracePt t="80094" x="10279063" y="222250"/>
          <p14:tracePt t="80099" x="10279063" y="231775"/>
          <p14:tracePt t="80110" x="10287000" y="231775"/>
          <p14:tracePt t="80114" x="10294938" y="239713"/>
          <p14:tracePt t="80127" x="10302875" y="239713"/>
          <p14:tracePt t="80135" x="10310813" y="247650"/>
          <p14:tracePt t="80156" x="10310813" y="255588"/>
          <p14:tracePt t="80170" x="10310813" y="263525"/>
          <p14:tracePt t="80288" x="10310813" y="271463"/>
          <p14:tracePt t="80338" x="10310813" y="279400"/>
          <p14:tracePt t="80359" x="10310813" y="287338"/>
          <p14:tracePt t="80365" x="10310813" y="295275"/>
          <p14:tracePt t="80379" x="10310813" y="303213"/>
          <p14:tracePt t="80387" x="10310813" y="311150"/>
          <p14:tracePt t="80400" x="10310813" y="319088"/>
          <p14:tracePt t="81178" x="10318750" y="366713"/>
          <p14:tracePt t="81187" x="10358438" y="446088"/>
          <p14:tracePt t="81202" x="10439400" y="644525"/>
          <p14:tracePt t="81208" x="10479088" y="733425"/>
          <p14:tracePt t="81216" x="10487025" y="765175"/>
          <p14:tracePt t="81223" x="10550525" y="860425"/>
          <p14:tracePt t="81231" x="10566400" y="915988"/>
          <p14:tracePt t="81234" x="10590213" y="955675"/>
          <p14:tracePt t="81242" x="10614025" y="995363"/>
          <p14:tracePt t="81246" x="10629900" y="1042988"/>
          <p14:tracePt t="81254" x="10637838" y="1058863"/>
          <p14:tracePt t="81260" x="10653713" y="1082675"/>
          <p14:tracePt t="81269" x="10653713" y="1114425"/>
          <p14:tracePt t="81279" x="10661650" y="1138238"/>
          <p14:tracePt t="81283" x="10661650" y="1171575"/>
          <p14:tracePt t="81289" x="10661650" y="1187450"/>
          <p14:tracePt t="81297" x="10661650" y="1211263"/>
          <p14:tracePt t="81303" x="10645775" y="1243013"/>
          <p14:tracePt t="81310" x="10637838" y="1266825"/>
          <p14:tracePt t="81318" x="10621963" y="1298575"/>
          <p14:tracePt t="81326" x="10598150" y="1338263"/>
          <p14:tracePt t="81332" x="10582275" y="1354138"/>
          <p14:tracePt t="81340" x="10550525" y="1385888"/>
          <p14:tracePt t="81348" x="10526713" y="1417638"/>
          <p14:tracePt t="81353" x="10502900" y="1433513"/>
          <p14:tracePt t="81361" x="10479088" y="1465263"/>
          <p14:tracePt t="81367" x="10447338" y="1481138"/>
          <p14:tracePt t="81376" x="10431463" y="1497013"/>
          <p14:tracePt t="81382" x="10399713" y="1520825"/>
          <p14:tracePt t="81394" x="10375900" y="1536700"/>
          <p14:tracePt t="81398" x="10350500" y="1552575"/>
          <p14:tracePt t="81404" x="10310813" y="1568450"/>
          <p14:tracePt t="81411" x="10271125" y="1584325"/>
          <p14:tracePt t="81418" x="10215563" y="1609725"/>
          <p14:tracePt t="81425" x="10160000" y="1625600"/>
          <p14:tracePt t="81433" x="10120313" y="1633538"/>
          <p14:tracePt t="81445" x="10048875" y="1657350"/>
          <p14:tracePt t="81448" x="10009188" y="1657350"/>
          <p14:tracePt t="81453" x="9969500" y="1657350"/>
          <p14:tracePt t="81460" x="9928225" y="1657350"/>
          <p14:tracePt t="81467" x="9904413" y="1657350"/>
          <p14:tracePt t="81477" x="9880600" y="1657350"/>
          <p14:tracePt t="81481" x="9864725" y="1657350"/>
          <p14:tracePt t="81489" x="9848850" y="1657350"/>
          <p14:tracePt t="81496" x="9825038" y="1657350"/>
          <p14:tracePt t="81510" x="9817100" y="1657350"/>
          <p14:tracePt t="81517" x="9801225" y="1657350"/>
          <p14:tracePt t="81532" x="9793288" y="1649413"/>
          <p14:tracePt t="81539" x="9785350" y="1649413"/>
          <p14:tracePt t="81548" x="9777413" y="1641475"/>
          <p14:tracePt t="81553" x="9769475" y="1633538"/>
          <p14:tracePt t="81560" x="9761538" y="1633538"/>
          <p14:tracePt t="81567" x="9753600" y="1625600"/>
          <p14:tracePt t="81576" x="9737725" y="1617663"/>
          <p14:tracePt t="81582" x="9737725" y="1609725"/>
          <p14:tracePt t="81595" x="9721850" y="1601788"/>
          <p14:tracePt t="81599" x="9721850" y="1584325"/>
          <p14:tracePt t="81603" x="9705975" y="1584325"/>
          <p14:tracePt t="81611" x="9705975" y="1568450"/>
          <p14:tracePt t="81618" x="9698038" y="1568450"/>
          <p14:tracePt t="81627" x="9690100" y="1560513"/>
          <p14:tracePt t="81633" x="9682163" y="1560513"/>
          <p14:tracePt t="81646" x="9682163" y="1552575"/>
          <p14:tracePt t="81653" x="9674225" y="1544638"/>
          <p14:tracePt t="81662" x="9666288" y="1544638"/>
          <p14:tracePt t="81668" x="9658350" y="1536700"/>
          <p14:tracePt t="81677" x="9650413" y="1528763"/>
          <p14:tracePt t="81683" x="9634538" y="1528763"/>
          <p14:tracePt t="81689" x="9626600" y="1512888"/>
          <p14:tracePt t="81696" x="9618663" y="1512888"/>
          <p14:tracePt t="81703" x="9610725" y="1504950"/>
          <p14:tracePt t="81711" x="9602788" y="1497013"/>
          <p14:tracePt t="81717" x="9586913" y="1497013"/>
          <p14:tracePt t="81728" x="9578975" y="1481138"/>
          <p14:tracePt t="81733" x="9571038" y="1481138"/>
          <p14:tracePt t="81739" x="9555163" y="1473200"/>
          <p14:tracePt t="81746" x="9537700" y="1465263"/>
          <p14:tracePt t="81752" x="9521825" y="1441450"/>
          <p14:tracePt t="81761" x="9505950" y="1425575"/>
          <p14:tracePt t="81767" x="9482138" y="1417638"/>
          <p14:tracePt t="81776" x="9466263" y="1401763"/>
          <p14:tracePt t="81782" x="9458325" y="1377950"/>
          <p14:tracePt t="81788" x="9450388" y="1377950"/>
          <p14:tracePt t="81796" x="9434513" y="1370013"/>
          <p14:tracePt t="81802" x="9426575" y="1362075"/>
          <p14:tracePt t="81809" x="9418638" y="1354138"/>
          <p14:tracePt t="81817" x="9402763" y="1346200"/>
          <p14:tracePt t="81831" x="9394825" y="1338263"/>
          <p14:tracePt t="81839" x="9386888" y="1330325"/>
          <p14:tracePt t="81852" x="9378950" y="1322388"/>
          <p14:tracePt t="81861" x="9378950" y="1314450"/>
          <p14:tracePt t="81878" x="9371013" y="1306513"/>
          <p14:tracePt t="81883" x="9363075" y="1306513"/>
          <p14:tracePt t="81889" x="9363075" y="1298575"/>
          <p14:tracePt t="81896" x="9355138" y="1298575"/>
          <p14:tracePt t="81902" x="9347200" y="1290638"/>
          <p14:tracePt t="81916" x="9339263" y="1282700"/>
          <p14:tracePt t="81929" x="9331325" y="1282700"/>
          <p14:tracePt t="81947" x="9323388" y="1274763"/>
          <p14:tracePt t="82023" x="9315450" y="1266825"/>
          <p14:tracePt t="82031" x="9315450" y="1258888"/>
          <p14:tracePt t="82039" x="9307513" y="1250950"/>
          <p14:tracePt t="82046" x="9299575" y="1243013"/>
          <p14:tracePt t="82052" x="9299575" y="1235075"/>
          <p14:tracePt t="82061" x="9299575" y="1227138"/>
          <p14:tracePt t="82067" x="9291638" y="1211263"/>
          <p14:tracePt t="82082" x="9283700" y="1203325"/>
          <p14:tracePt t="82087" x="9275763" y="1195388"/>
          <p14:tracePt t="82103" x="9267825" y="1187450"/>
          <p14:tracePt t="82110" x="9259888" y="1187450"/>
          <p14:tracePt t="82128" x="9251950" y="1187450"/>
          <p14:tracePt t="82132" x="9244013" y="1187450"/>
          <p14:tracePt t="82146" x="9236075" y="1187450"/>
          <p14:tracePt t="82166" x="9228138" y="1187450"/>
          <p14:tracePt t="83828" x="9236075" y="1187450"/>
          <p14:tracePt t="83836" x="9267825" y="1195388"/>
          <p14:tracePt t="83844" x="9291638" y="1195388"/>
          <p14:tracePt t="83854" x="9307513" y="1203325"/>
          <p14:tracePt t="83858" x="9331325" y="1211263"/>
          <p14:tracePt t="83869" x="9355138" y="1211263"/>
          <p14:tracePt t="83872" x="9371013" y="1219200"/>
          <p14:tracePt t="83878" x="9386888" y="1227138"/>
          <p14:tracePt t="83886" x="9394825" y="1227138"/>
          <p14:tracePt t="83894" x="9410700" y="1227138"/>
          <p14:tracePt t="83901" x="9426575" y="1227138"/>
          <p14:tracePt t="83914" x="9434513" y="1235075"/>
          <p14:tracePt t="83920" x="9442450" y="1243013"/>
          <p14:tracePt t="83935" x="9458325" y="1243013"/>
          <p14:tracePt t="83949" x="9466263" y="1243013"/>
          <p14:tracePt t="83955" x="9474200" y="1243013"/>
          <p14:tracePt t="83970" x="9482138" y="1243013"/>
          <p14:tracePt t="83977" x="9490075" y="1243013"/>
          <p14:tracePt t="83994" x="9498013" y="1243013"/>
          <p14:tracePt t="84014" x="9505950" y="1243013"/>
          <p14:tracePt t="84020" x="9513888" y="1243013"/>
          <p14:tracePt t="84034" x="9521825" y="1243013"/>
          <p14:tracePt t="84044" x="9529763" y="1243013"/>
          <p14:tracePt t="84056" x="9537700" y="1243013"/>
          <p14:tracePt t="84063" x="9545638" y="1243013"/>
          <p14:tracePt t="84078" x="9555163" y="1243013"/>
          <p14:tracePt t="84084" x="9563100" y="1243013"/>
          <p14:tracePt t="84106" x="9571038" y="1243013"/>
          <p14:tracePt t="84128" x="9578975" y="1243013"/>
          <p14:tracePt t="84178" x="9586913" y="1243013"/>
          <p14:tracePt t="84361" x="9594850" y="1243013"/>
          <p14:tracePt t="84369" x="9602788" y="1243013"/>
          <p14:tracePt t="84376" x="9602788" y="1235075"/>
          <p14:tracePt t="84382" x="9610725" y="1227138"/>
          <p14:tracePt t="84389" x="9618663" y="1219200"/>
          <p14:tracePt t="84401" x="9618663" y="1211263"/>
          <p14:tracePt t="84407" x="9626600" y="1203325"/>
          <p14:tracePt t="84414" x="9634538" y="1195388"/>
          <p14:tracePt t="84427" x="9642475" y="1195388"/>
          <p14:tracePt t="84433" x="9650413" y="1179513"/>
          <p14:tracePt t="84443" x="9650413" y="1171575"/>
          <p14:tracePt t="84447" x="9658350" y="1163638"/>
          <p14:tracePt t="84454" x="9666288" y="1163638"/>
          <p14:tracePt t="84463" x="9666288" y="1147763"/>
          <p14:tracePt t="84469" x="9674225" y="1147763"/>
          <p14:tracePt t="84478" x="9674225" y="1138238"/>
          <p14:tracePt t="84484" x="9674225" y="1130300"/>
          <p14:tracePt t="84498" x="9674225" y="1122363"/>
          <p14:tracePt t="84505" x="9674225" y="1114425"/>
          <p14:tracePt t="84527" x="9674225" y="1106488"/>
          <p14:tracePt t="84548" x="9682163" y="1106488"/>
          <p14:tracePt t="84619" x="9690100" y="1106488"/>
          <p14:tracePt t="84648" x="9690100" y="1098550"/>
          <p14:tracePt t="84655" x="9698038" y="1098550"/>
          <p14:tracePt t="84810" x="9705975" y="1098550"/>
          <p14:tracePt t="84824" x="9721850" y="1098550"/>
          <p14:tracePt t="84837" x="9729788" y="1098550"/>
          <p14:tracePt t="84851" x="9745663" y="1098550"/>
          <p14:tracePt t="84860" x="9753600" y="1098550"/>
          <p14:tracePt t="84873" x="9761538" y="1098550"/>
          <p14:tracePt t="84893" x="9769475" y="1098550"/>
          <p14:tracePt t="84899" x="9777413" y="1098550"/>
          <p14:tracePt t="84911" x="9785350" y="1098550"/>
          <p14:tracePt t="84918" x="9793288" y="1098550"/>
          <p14:tracePt t="84933" x="9801225" y="1098550"/>
          <p14:tracePt t="84955" x="9809163" y="1098550"/>
          <p14:tracePt t="85006" x="9817100" y="1098550"/>
          <p14:tracePt t="85013" x="9825038" y="1098550"/>
          <p14:tracePt t="85026" x="9832975" y="1098550"/>
          <p14:tracePt t="85033" x="9840913" y="1098550"/>
          <p14:tracePt t="85053" x="9848850" y="1098550"/>
          <p14:tracePt t="85068" x="9856788" y="1098550"/>
          <p14:tracePt t="85078" x="9864725" y="1098550"/>
          <p14:tracePt t="85090" x="9872663" y="1098550"/>
          <p14:tracePt t="85097" x="9880600" y="1098550"/>
          <p14:tracePt t="85111" x="9888538" y="1098550"/>
          <p14:tracePt t="85118" x="9896475" y="1098550"/>
          <p14:tracePt t="85133" x="9904413" y="1098550"/>
          <p14:tracePt t="85161" x="9912350" y="1098550"/>
          <p14:tracePt t="87011" x="9880600" y="1106488"/>
          <p14:tracePt t="87021" x="9840913" y="1122363"/>
          <p14:tracePt t="87035" x="9769475" y="1122363"/>
          <p14:tracePt t="87041" x="9753600" y="1122363"/>
          <p14:tracePt t="87049" x="9721850" y="1122363"/>
          <p14:tracePt t="87057" x="9698038" y="1122363"/>
          <p14:tracePt t="87060" x="9658350" y="1122363"/>
          <p14:tracePt t="87065" x="9634538" y="1122363"/>
          <p14:tracePt t="87071" x="9602788" y="1122363"/>
          <p14:tracePt t="87079" x="9563100" y="1114425"/>
          <p14:tracePt t="87085" x="9529763" y="1106488"/>
          <p14:tracePt t="87093" x="9505950" y="1106488"/>
          <p14:tracePt t="87099" x="9490075" y="1106488"/>
          <p14:tracePt t="87108" x="9410700" y="1098550"/>
          <p14:tracePt t="87115" x="9355138" y="1082675"/>
          <p14:tracePt t="87121" x="9339263" y="1082675"/>
          <p14:tracePt t="87136" x="9331325" y="1082675"/>
          <p14:tracePt t="87731" x="9323388" y="1082675"/>
          <p14:tracePt t="87740" x="9315450" y="1090613"/>
          <p14:tracePt t="87748" x="9299575" y="1106488"/>
          <p14:tracePt t="87754" x="9291638" y="1114425"/>
          <p14:tracePt t="87765" x="9267825" y="1138238"/>
          <p14:tracePt t="87774" x="9267825" y="1147763"/>
          <p14:tracePt t="87783" x="9259888" y="1155700"/>
          <p14:tracePt t="87786" x="9251950" y="1163638"/>
          <p14:tracePt t="87795" x="9251950" y="1171575"/>
          <p14:tracePt t="87799" x="9244013" y="1179513"/>
          <p14:tracePt t="87805" x="9236075" y="1179513"/>
          <p14:tracePt t="87813" x="9236075" y="1187450"/>
          <p14:tracePt t="87820" x="9228138" y="1195388"/>
          <p14:tracePt t="87827" x="9220200" y="1195388"/>
          <p14:tracePt t="87844" x="9220200" y="1203325"/>
          <p14:tracePt t="87848" x="9212263" y="1219200"/>
          <p14:tracePt t="87855" x="9212263" y="1227138"/>
          <p14:tracePt t="87863" x="9204325" y="1235075"/>
          <p14:tracePt t="87868" x="9196388" y="1235075"/>
          <p14:tracePt t="87877" x="9196388" y="1250950"/>
          <p14:tracePt t="87884" x="9188450" y="1258888"/>
          <p14:tracePt t="87895" x="9188450" y="1266825"/>
          <p14:tracePt t="87899" x="9180513" y="1266825"/>
          <p14:tracePt t="87906" x="9180513" y="1274763"/>
          <p14:tracePt t="87912" x="9180513" y="1282700"/>
          <p14:tracePt t="87920" x="9180513" y="1290638"/>
          <p14:tracePt t="87930" x="9180513" y="1298575"/>
          <p14:tracePt t="87935" x="9172575" y="1314450"/>
          <p14:tracePt t="87949" x="9164638" y="1322388"/>
          <p14:tracePt t="87956" x="9164638" y="1338263"/>
          <p14:tracePt t="87962" x="9164638" y="1346200"/>
          <p14:tracePt t="87969" x="9156700" y="1354138"/>
          <p14:tracePt t="87979" x="9148763" y="1370013"/>
          <p14:tracePt t="87985" x="9148763" y="1377950"/>
          <p14:tracePt t="87997" x="9139238" y="1385888"/>
          <p14:tracePt t="88000" x="9131300" y="1401763"/>
          <p14:tracePt t="88005" x="9131300" y="1409700"/>
          <p14:tracePt t="88013" x="9131300" y="1417638"/>
          <p14:tracePt t="88028" x="9131300" y="1425575"/>
          <p14:tracePt t="88034" x="9123363" y="1433513"/>
          <p14:tracePt t="88046" x="9123363" y="1441450"/>
          <p14:tracePt t="88056" x="9123363" y="1449388"/>
          <p14:tracePt t="88063" x="9123363" y="1457325"/>
          <p14:tracePt t="88069" x="9115425" y="1457325"/>
          <p14:tracePt t="88079" x="9115425" y="1473200"/>
          <p14:tracePt t="88083" x="9107488" y="1481138"/>
          <p14:tracePt t="88095" x="9107488" y="1489075"/>
          <p14:tracePt t="88099" x="9099550" y="1497013"/>
          <p14:tracePt t="88105" x="9099550" y="1504950"/>
          <p14:tracePt t="88113" x="9099550" y="1520825"/>
          <p14:tracePt t="88120" x="9099550" y="1528763"/>
          <p14:tracePt t="88129" x="9099550" y="1536700"/>
          <p14:tracePt t="88135" x="9099550" y="1552575"/>
          <p14:tracePt t="88149" x="9099550" y="1560513"/>
          <p14:tracePt t="88155" x="9091613" y="1560513"/>
          <p14:tracePt t="88163" x="9091613" y="1568450"/>
          <p14:tracePt t="88170" x="9091613" y="1576388"/>
          <p14:tracePt t="88184" x="9091613" y="1584325"/>
          <p14:tracePt t="88191" x="9091613" y="1592263"/>
          <p14:tracePt t="88205" x="9091613" y="1601788"/>
          <p14:tracePt t="88213" x="9091613" y="1609725"/>
          <p14:tracePt t="88229" x="9091613" y="1617663"/>
          <p14:tracePt t="88234" x="9091613" y="1625600"/>
          <p14:tracePt t="88248" x="9091613" y="1633538"/>
          <p14:tracePt t="88270" x="9091613" y="1641475"/>
          <p14:tracePt t="88279" x="9091613" y="1649413"/>
          <p14:tracePt t="88291" x="9091613" y="1657350"/>
          <p14:tracePt t="88298" x="9091613" y="1665288"/>
          <p14:tracePt t="88313" x="9091613" y="1673225"/>
          <p14:tracePt t="88320" x="9091613" y="1681163"/>
          <p14:tracePt t="88334" x="9091613" y="1689100"/>
          <p14:tracePt t="88341" x="9091613" y="1697038"/>
          <p14:tracePt t="88348" x="9099550" y="1697038"/>
          <p14:tracePt t="88354" x="9107488" y="1704975"/>
          <p14:tracePt t="88363" x="9107488" y="1712913"/>
          <p14:tracePt t="88379" x="9115425" y="1712913"/>
          <p14:tracePt t="88385" x="9115425" y="1720850"/>
          <p14:tracePt t="88391" x="9123363" y="1720850"/>
          <p14:tracePt t="88398" x="9123363" y="1728788"/>
          <p14:tracePt t="88404" x="9123363" y="1736725"/>
          <p14:tracePt t="88418" x="9131300" y="1744663"/>
          <p14:tracePt t="88427" x="9131300" y="1752600"/>
          <p14:tracePt t="88433" x="9139238" y="1752600"/>
          <p14:tracePt t="88448" x="9139238" y="1760538"/>
          <p14:tracePt t="88468" x="9148763" y="1768475"/>
          <p14:tracePt t="88483" x="9156700" y="1768475"/>
          <p14:tracePt t="88505" x="9164638" y="1776413"/>
          <p14:tracePt t="88519" x="9172575" y="1784350"/>
          <p14:tracePt t="88562" x="9180513" y="1784350"/>
          <p14:tracePt t="88568" x="9180513" y="1792288"/>
          <p14:tracePt t="88770" x="9188450" y="1792288"/>
          <p14:tracePt t="88786" x="9196388" y="1800225"/>
          <p14:tracePt t="88829" x="9204325" y="1808163"/>
          <p14:tracePt t="88843" x="9212263" y="1808163"/>
          <p14:tracePt t="88861" x="9220200" y="1816100"/>
          <p14:tracePt t="88876" x="9228138" y="1816100"/>
          <p14:tracePt t="88889" x="9228138" y="1824038"/>
          <p14:tracePt t="88947" x="9236075" y="1824038"/>
          <p14:tracePt t="89128" x="9236075" y="1831975"/>
          <p14:tracePt t="89170" x="9236075" y="1839913"/>
          <p14:tracePt t="89191" x="9236075" y="1847850"/>
          <p14:tracePt t="89200" x="9236075" y="1855788"/>
          <p14:tracePt t="89213" x="9236075" y="1863725"/>
          <p14:tracePt t="89221" x="9228138" y="1871663"/>
          <p14:tracePt t="89225" x="9220200" y="1871663"/>
          <p14:tracePt t="89238" x="9220200" y="1879600"/>
          <p14:tracePt t="89253" x="9220200" y="1887538"/>
          <p14:tracePt t="89262" x="9212263" y="1887538"/>
          <p14:tracePt t="89267" x="9212263" y="1895475"/>
          <p14:tracePt t="89288" x="9204325" y="1895475"/>
          <p14:tracePt t="89302" x="9196388" y="1903413"/>
          <p14:tracePt t="89311" x="9188450" y="1911350"/>
          <p14:tracePt t="89333" x="9188450" y="1919288"/>
          <p14:tracePt t="89339" x="9180513" y="1927225"/>
          <p14:tracePt t="89354" x="9172575" y="1935163"/>
          <p14:tracePt t="89363" x="9164638" y="1943100"/>
          <p14:tracePt t="89375" x="9164638" y="1951038"/>
          <p14:tracePt t="89383" x="9156700" y="1958975"/>
          <p14:tracePt t="89389" x="9148763" y="1958975"/>
          <p14:tracePt t="89402" x="9139238" y="1966913"/>
          <p14:tracePt t="89416" x="9131300" y="1974850"/>
          <p14:tracePt t="89428" x="9131300" y="1982788"/>
          <p14:tracePt t="89438" x="9123363" y="1982788"/>
          <p14:tracePt t="89444" x="9115425" y="1990725"/>
          <p14:tracePt t="89452" x="9115425" y="1998663"/>
          <p14:tracePt t="89461" x="9107488" y="2006600"/>
          <p14:tracePt t="89470" x="9107488" y="2014538"/>
          <p14:tracePt t="89475" x="9099550" y="2022475"/>
          <p14:tracePt t="89482" x="9099550" y="2030413"/>
          <p14:tracePt t="89488" x="9099550" y="2038350"/>
          <p14:tracePt t="89515" x="9099550" y="2054225"/>
          <p14:tracePt t="89528" x="9099550" y="2063750"/>
          <p14:tracePt t="89534" x="9099550" y="2071688"/>
          <p14:tracePt t="89546" x="9099550" y="2079625"/>
          <p14:tracePt t="89554" x="9099550" y="2087563"/>
          <p14:tracePt t="89566" x="9099550" y="2095500"/>
          <p14:tracePt t="89573" x="9099550" y="2103438"/>
          <p14:tracePt t="89588" x="9099550" y="2111375"/>
          <p14:tracePt t="89595" x="9099550" y="2119313"/>
          <p14:tracePt t="89611" x="9099550" y="2127250"/>
          <p14:tracePt t="89734" x="9107488" y="2127250"/>
          <p14:tracePt t="89756" x="9115425" y="2127250"/>
          <p14:tracePt t="89763" x="9123363" y="2127250"/>
          <p14:tracePt t="89788" x="9131300" y="2127250"/>
          <p14:tracePt t="89803" x="9139238" y="2127250"/>
          <p14:tracePt t="89874" x="9148763" y="2127250"/>
          <p14:tracePt t="90006" x="9148763" y="2135188"/>
          <p14:tracePt t="90017" x="9148763" y="2143125"/>
          <p14:tracePt t="90029" x="9139238" y="2151063"/>
          <p14:tracePt t="90036" x="9131300" y="2159000"/>
          <p14:tracePt t="90051" x="9123363" y="2166938"/>
          <p14:tracePt t="90057" x="9115425" y="2174875"/>
          <p14:tracePt t="90065" x="9107488" y="2174875"/>
          <p14:tracePt t="90072" x="9083675" y="2198688"/>
          <p14:tracePt t="90084" x="9075738" y="2206625"/>
          <p14:tracePt t="90087" x="9059863" y="2222500"/>
          <p14:tracePt t="90095" x="9036050" y="2238375"/>
          <p14:tracePt t="90100" x="9012238" y="2262188"/>
          <p14:tracePt t="90119" x="8980488" y="2286000"/>
          <p14:tracePt t="90127" x="8972550" y="2293938"/>
          <p14:tracePt t="90132" x="8964613" y="2309813"/>
          <p14:tracePt t="90141" x="8956675" y="2309813"/>
          <p14:tracePt t="90145" x="8948738" y="2317750"/>
          <p14:tracePt t="90152" x="8948738" y="2325688"/>
          <p14:tracePt t="90158" x="8940800" y="2325688"/>
          <p14:tracePt t="90165" x="8932863" y="2333625"/>
          <p14:tracePt t="90180" x="8924925" y="2341563"/>
          <p14:tracePt t="90200" x="8924925" y="2349500"/>
          <p14:tracePt t="90219" x="8909050" y="2373313"/>
          <p14:tracePt t="90225" x="8909050" y="2405063"/>
          <p14:tracePt t="90231" x="8901113" y="2420938"/>
          <p14:tracePt t="90238" x="8885238" y="2436813"/>
          <p14:tracePt t="90249" x="8885238" y="2452688"/>
          <p14:tracePt t="90255" x="8885238" y="2460625"/>
          <p14:tracePt t="90265" x="8885238" y="2468563"/>
          <p14:tracePt t="90273" x="8885238" y="2484438"/>
          <p14:tracePt t="90286" x="8885238" y="2492375"/>
          <p14:tracePt t="90294" x="8885238" y="2500313"/>
          <p14:tracePt t="90368" x="8885238" y="2508250"/>
          <p14:tracePt t="90503" x="8885238" y="2517775"/>
          <p14:tracePt t="90517" x="8885238" y="2525713"/>
          <p14:tracePt t="90534" x="8885238" y="2533650"/>
          <p14:tracePt t="90541" x="8885238" y="2541588"/>
          <p14:tracePt t="90554" x="8885238" y="2549525"/>
          <p14:tracePt t="90558" x="8885238" y="2557463"/>
          <p14:tracePt t="90615" x="8885238" y="2565400"/>
          <p14:tracePt t="90643" x="8893175" y="2565400"/>
          <p14:tracePt t="90651" x="8893175" y="2573338"/>
          <p14:tracePt t="90658" x="8901113" y="2573338"/>
          <p14:tracePt t="90666" x="8909050" y="2573338"/>
          <p14:tracePt t="90679" x="8916988" y="2573338"/>
          <p14:tracePt t="90685" x="8924925" y="2573338"/>
          <p14:tracePt t="90700" x="8932863" y="2573338"/>
          <p14:tracePt t="90708" x="8940800" y="2573338"/>
          <p14:tracePt t="91242" x="8940800" y="2589213"/>
          <p14:tracePt t="91250" x="8932863" y="2605088"/>
          <p14:tracePt t="91257" x="8909050" y="2620963"/>
          <p14:tracePt t="91265" x="8909050" y="2636838"/>
          <p14:tracePt t="91271" x="8901113" y="2652713"/>
          <p14:tracePt t="91279" x="8893175" y="2676525"/>
          <p14:tracePt t="91284" x="8893175" y="2700338"/>
          <p14:tracePt t="91292" x="8885238" y="2708275"/>
          <p14:tracePt t="91299" x="8877300" y="2716213"/>
          <p14:tracePt t="91306" x="8877300" y="2724150"/>
          <p14:tracePt t="91320" x="8877300" y="2732088"/>
          <p14:tracePt t="91330" x="8877300" y="2740025"/>
          <p14:tracePt t="91680" x="8877300" y="2747963"/>
          <p14:tracePt t="91692" x="8877300" y="2755900"/>
          <p14:tracePt t="91698" x="8877300" y="2771775"/>
          <p14:tracePt t="91703" x="8877300" y="2787650"/>
          <p14:tracePt t="91709" x="8877300" y="2795588"/>
          <p14:tracePt t="91719" x="8877300" y="2803525"/>
          <p14:tracePt t="91724" x="8877300" y="2819400"/>
          <p14:tracePt t="91730" x="8877300" y="2827338"/>
          <p14:tracePt t="91735" x="8877300" y="2835275"/>
          <p14:tracePt t="91741" x="8877300" y="2851150"/>
          <p14:tracePt t="91748" x="8877300" y="2867025"/>
          <p14:tracePt t="91756" x="8877300" y="2874963"/>
          <p14:tracePt t="91762" x="8877300" y="2890838"/>
          <p14:tracePt t="91769" x="8877300" y="2906713"/>
          <p14:tracePt t="91782" x="8877300" y="2922588"/>
          <p14:tracePt t="91785" x="8877300" y="2930525"/>
          <p14:tracePt t="91792" x="8877300" y="2946400"/>
          <p14:tracePt t="91805" x="8877300" y="2954338"/>
          <p14:tracePt t="91813" x="8877300" y="2962275"/>
          <p14:tracePt t="91834" x="8877300" y="2970213"/>
          <p14:tracePt t="91869" x="8877300" y="2954338"/>
          <p14:tracePt t="91880" x="8853488" y="2859088"/>
          <p14:tracePt t="91883" x="8758238" y="2652713"/>
          <p14:tracePt t="91891" x="8637588" y="2301875"/>
          <p14:tracePt t="91898" x="8486775" y="1649413"/>
          <p14:tracePt t="91905" x="8351838" y="1235075"/>
          <p14:tracePt t="91915" x="8247063" y="358775"/>
          <p14:tracePt t="139025" x="9051925" y="63500"/>
          <p14:tracePt t="139030" x="9051925" y="79375"/>
          <p14:tracePt t="139043" x="9036050" y="111125"/>
          <p14:tracePt t="139047" x="9028113" y="134938"/>
          <p14:tracePt t="139052" x="9028113" y="150813"/>
          <p14:tracePt t="139059" x="9020175" y="158750"/>
          <p14:tracePt t="139063" x="9012238" y="166688"/>
          <p14:tracePt t="139071" x="9012238" y="182563"/>
          <p14:tracePt t="139077" x="9004300" y="198438"/>
          <p14:tracePt t="139084" x="8996363" y="214313"/>
          <p14:tracePt t="139092" x="8996363" y="231775"/>
          <p14:tracePt t="139098" x="8988425" y="263525"/>
          <p14:tracePt t="139106" x="8980488" y="287338"/>
          <p14:tracePt t="139113" x="8980488" y="342900"/>
          <p14:tracePt t="139124" x="8972550" y="398463"/>
          <p14:tracePt t="139129" x="8956675" y="454025"/>
          <p14:tracePt t="139135" x="8932863" y="509588"/>
          <p14:tracePt t="139143" x="8932863" y="557213"/>
          <p14:tracePt t="139148" x="8924925" y="596900"/>
          <p14:tracePt t="139157" x="8916988" y="652463"/>
          <p14:tracePt t="139163" x="8916988" y="693738"/>
          <p14:tracePt t="139174" x="8901113" y="733425"/>
          <p14:tracePt t="139179" x="8893175" y="788988"/>
          <p14:tracePt t="139184" x="8885238" y="860425"/>
          <p14:tracePt t="139192" x="8869363" y="963613"/>
          <p14:tracePt t="139198" x="8853488" y="1035050"/>
          <p14:tracePt t="139205" x="8845550" y="1106488"/>
          <p14:tracePt t="139212" x="8845550" y="1179513"/>
          <p14:tracePt t="139223" x="8837613" y="1219200"/>
          <p14:tracePt t="139227" x="8821738" y="1274763"/>
          <p14:tracePt t="139235" x="8821738" y="1322388"/>
          <p14:tracePt t="139243" x="8821738" y="1393825"/>
          <p14:tracePt t="139249" x="8821738" y="1441450"/>
          <p14:tracePt t="139258" x="8821738" y="1497013"/>
          <p14:tracePt t="139263" x="8821738" y="1552575"/>
          <p14:tracePt t="139270" x="8829675" y="1609725"/>
          <p14:tracePt t="139277" x="8837613" y="1641475"/>
          <p14:tracePt t="139285" x="8837613" y="1665288"/>
          <p14:tracePt t="139292" x="8853488" y="1689100"/>
          <p14:tracePt t="139298" x="8861425" y="1720850"/>
          <p14:tracePt t="139308" x="8877300" y="1736725"/>
          <p14:tracePt t="139313" x="8893175" y="1776413"/>
          <p14:tracePt t="139320" x="8901113" y="1800225"/>
          <p14:tracePt t="139328" x="8909050" y="1831975"/>
          <p14:tracePt t="139334" x="8932863" y="1847850"/>
          <p14:tracePt t="139343" x="8940800" y="1887538"/>
          <p14:tracePt t="139348" x="8948738" y="1919288"/>
          <p14:tracePt t="139357" x="8956675" y="1943100"/>
          <p14:tracePt t="139362" x="8964613" y="1958975"/>
          <p14:tracePt t="139374" x="8980488" y="1990725"/>
          <p14:tracePt t="139378" x="8988425" y="2030413"/>
          <p14:tracePt t="139383" x="8988425" y="2054225"/>
          <p14:tracePt t="139391" x="8988425" y="2087563"/>
          <p14:tracePt t="139398" x="8988425" y="2111375"/>
          <p14:tracePt t="139407" x="8988425" y="2135188"/>
          <p14:tracePt t="139413" x="8988425" y="2166938"/>
          <p14:tracePt t="139420" x="8988425" y="2182813"/>
          <p14:tracePt t="139426" x="8988425" y="2198688"/>
          <p14:tracePt t="139433" x="8988425" y="2206625"/>
          <p14:tracePt t="139441" x="8988425" y="2214563"/>
          <p14:tracePt t="139456" x="8988425" y="2222500"/>
          <p14:tracePt t="139473" x="8988425" y="2230438"/>
          <p14:tracePt t="139483" x="8996363" y="2230438"/>
          <p14:tracePt t="139490" x="9004300" y="2230438"/>
          <p14:tracePt t="139497" x="9012238" y="2230438"/>
          <p14:tracePt t="139513" x="9028113" y="2230438"/>
          <p14:tracePt t="139527" x="9036050" y="2230438"/>
          <p14:tracePt t="139533" x="9043988" y="2230438"/>
          <p14:tracePt t="139547" x="9051925" y="2230438"/>
          <p14:tracePt t="139557" x="9059863" y="2230438"/>
          <p14:tracePt t="139561" x="9067800" y="2230438"/>
          <p14:tracePt t="139570" x="9075738" y="2230438"/>
          <p14:tracePt t="139577" x="9091613" y="2230438"/>
          <p14:tracePt t="139583" x="9099550" y="2230438"/>
          <p14:tracePt t="139591" x="9107488" y="2230438"/>
          <p14:tracePt t="139611" x="9115425" y="2230438"/>
          <p14:tracePt t="139627" x="9123363" y="2230438"/>
          <p14:tracePt t="139663" x="9131300" y="2230438"/>
          <p14:tracePt t="139677" x="9139238" y="2230438"/>
          <p14:tracePt t="139684" x="9148763" y="2230438"/>
          <p14:tracePt t="139691" x="9164638" y="2230438"/>
          <p14:tracePt t="139698" x="9180513" y="2222500"/>
          <p14:tracePt t="139707" x="9196388" y="2222500"/>
          <p14:tracePt t="139712" x="9212263" y="2222500"/>
          <p14:tracePt t="139719" x="9220200" y="2222500"/>
          <p14:tracePt t="139727" x="9228138" y="2222500"/>
          <p14:tracePt t="139734" x="9236075" y="2222500"/>
          <p14:tracePt t="139741" x="9244013" y="2222500"/>
          <p14:tracePt t="139758" x="9251950" y="2222500"/>
          <p14:tracePt t="139762" x="9259888" y="2222500"/>
          <p14:tracePt t="140193" x="9251950" y="2222500"/>
          <p14:tracePt t="140207" x="9212263" y="2238375"/>
          <p14:tracePt t="140214" x="9196388" y="2246313"/>
          <p14:tracePt t="140222" x="9180513" y="2254250"/>
          <p14:tracePt t="140229" x="9172575" y="2254250"/>
          <p14:tracePt t="140236" x="9164638" y="2262188"/>
          <p14:tracePt t="140242" x="9164638" y="2270125"/>
          <p14:tracePt t="140251" x="9148763" y="2278063"/>
          <p14:tracePt t="140256" x="9148763" y="2286000"/>
          <p14:tracePt t="140261" x="9131300" y="2301875"/>
          <p14:tracePt t="140266" x="9123363" y="2309813"/>
          <p14:tracePt t="140275" x="9115425" y="2325688"/>
          <p14:tracePt t="140282" x="9107488" y="2341563"/>
          <p14:tracePt t="140290" x="9099550" y="2365375"/>
          <p14:tracePt t="140296" x="9091613" y="2381250"/>
          <p14:tracePt t="140309" x="9083675" y="2405063"/>
          <p14:tracePt t="140312" x="9083675" y="2428875"/>
          <p14:tracePt t="140318" x="9067800" y="2444750"/>
          <p14:tracePt t="140327" x="9067800" y="2476500"/>
          <p14:tracePt t="140334" x="9051925" y="2492375"/>
          <p14:tracePt t="140340" x="9043988" y="2508250"/>
          <p14:tracePt t="140346" x="9043988" y="2525713"/>
          <p14:tracePt t="140364" x="9036050" y="2573338"/>
          <p14:tracePt t="140372" x="9036050" y="2589213"/>
          <p14:tracePt t="140380" x="9028113" y="2605088"/>
          <p14:tracePt t="140386" x="9028113" y="2620963"/>
          <p14:tracePt t="140393" x="9028113" y="2636838"/>
          <p14:tracePt t="140397" x="9028113" y="2644775"/>
          <p14:tracePt t="140405" x="9028113" y="2660650"/>
          <p14:tracePt t="140412" x="9020175" y="2668588"/>
          <p14:tracePt t="140416" x="9020175" y="2684463"/>
          <p14:tracePt t="140424" x="9020175" y="2692400"/>
          <p14:tracePt t="140431" x="9012238" y="2708275"/>
          <p14:tracePt t="140441" x="9012238" y="2724150"/>
          <p14:tracePt t="140446" x="9012238" y="2732088"/>
          <p14:tracePt t="140456" x="9004300" y="2747963"/>
          <p14:tracePt t="140461" x="9004300" y="2763838"/>
          <p14:tracePt t="140481" x="8996363" y="2795588"/>
          <p14:tracePt t="140487" x="8996363" y="2811463"/>
          <p14:tracePt t="140496" x="8996363" y="2819400"/>
          <p14:tracePt t="140500" x="8996363" y="2835275"/>
          <p14:tracePt t="140511" x="8996363" y="2851150"/>
          <p14:tracePt t="140518" x="8996363" y="2867025"/>
          <p14:tracePt t="140523" x="8996363" y="2882900"/>
          <p14:tracePt t="140529" x="8996363" y="2890838"/>
          <p14:tracePt t="140534" x="8996363" y="2898775"/>
          <p14:tracePt t="140540" x="8996363" y="2914650"/>
          <p14:tracePt t="140547" x="8996363" y="2922588"/>
          <p14:tracePt t="140553" x="8996363" y="2930525"/>
          <p14:tracePt t="140574" x="8996363" y="2938463"/>
          <p14:tracePt t="140581" x="8996363" y="2946400"/>
          <p14:tracePt t="140592" x="8996363" y="2954338"/>
          <p14:tracePt t="140614" x="8996363" y="2970213"/>
          <p14:tracePt t="140632" x="8996363" y="2979738"/>
          <p14:tracePt t="140640" x="8996363" y="2987675"/>
          <p14:tracePt t="140649" x="9004300" y="2995613"/>
          <p14:tracePt t="140655" x="9012238" y="3003550"/>
          <p14:tracePt t="140661" x="9020175" y="3003550"/>
          <p14:tracePt t="140667" x="9020175" y="3011488"/>
          <p14:tracePt t="140675" x="9028113" y="3011488"/>
          <p14:tracePt t="140681" x="9036050" y="3011488"/>
          <p14:tracePt t="140695" x="9036050" y="3019425"/>
          <p14:tracePt t="140700" x="9051925" y="3027363"/>
          <p14:tracePt t="140715" x="9059863" y="3027363"/>
          <p14:tracePt t="140721" x="9067800" y="3027363"/>
          <p14:tracePt t="140728" x="9083675" y="3027363"/>
          <p14:tracePt t="140736" x="9099550" y="3027363"/>
          <p14:tracePt t="140739" x="9107488" y="3027363"/>
          <p14:tracePt t="140747" x="9123363" y="3027363"/>
          <p14:tracePt t="140752" x="9139238" y="3027363"/>
          <p14:tracePt t="140759" x="9156700" y="3027363"/>
          <p14:tracePt t="140766" x="9164638" y="3027363"/>
          <p14:tracePt t="140775" x="9172575" y="3027363"/>
          <p14:tracePt t="140796" x="9180513" y="3027363"/>
          <p14:tracePt t="140802" x="9188450" y="3027363"/>
          <p14:tracePt t="140815" x="9196388" y="3027363"/>
          <p14:tracePt t="141004" x="9196388" y="3035300"/>
          <p14:tracePt t="141009" x="9180513" y="3043238"/>
          <p14:tracePt t="141013" x="9172575" y="3043238"/>
          <p14:tracePt t="141022" x="9164638" y="3051175"/>
          <p14:tracePt t="141027" x="9148763" y="3059113"/>
          <p14:tracePt t="141033" x="9139238" y="3059113"/>
          <p14:tracePt t="141040" x="9131300" y="3074988"/>
          <p14:tracePt t="141045" x="9115425" y="3082925"/>
          <p14:tracePt t="141052" x="9107488" y="3090863"/>
          <p14:tracePt t="141060" x="9099550" y="3106738"/>
          <p14:tracePt t="141066" x="9083675" y="3114675"/>
          <p14:tracePt t="141073" x="9067800" y="3122613"/>
          <p14:tracePt t="141080" x="9059863" y="3146425"/>
          <p14:tracePt t="141089" x="9051925" y="3146425"/>
          <p14:tracePt t="141094" x="9036050" y="3154363"/>
          <p14:tracePt t="141103" x="9028113" y="3178175"/>
          <p14:tracePt t="141111" x="9012238" y="3194050"/>
          <p14:tracePt t="141117" x="8996363" y="3209925"/>
          <p14:tracePt t="141125" x="8980488" y="3225800"/>
          <p14:tracePt t="141132" x="8972550" y="3249613"/>
          <p14:tracePt t="141142" x="8964613" y="3257550"/>
          <p14:tracePt t="141145" x="8948738" y="3273425"/>
          <p14:tracePt t="141160" x="8940800" y="3289300"/>
          <p14:tracePt t="141166" x="8932863" y="3313113"/>
          <p14:tracePt t="141177" x="8932863" y="3321050"/>
          <p14:tracePt t="141181" x="8924925" y="3321050"/>
          <p14:tracePt t="141192" x="8916988" y="3336925"/>
          <p14:tracePt t="141196" x="8916988" y="3344863"/>
          <p14:tracePt t="141202" x="8916988" y="3360738"/>
          <p14:tracePt t="141208" x="8909050" y="3368675"/>
          <p14:tracePt t="141217" x="8901113" y="3384550"/>
          <p14:tracePt t="141225" x="8901113" y="3400425"/>
          <p14:tracePt t="141230" x="8901113" y="3416300"/>
          <p14:tracePt t="141243" x="8901113" y="3424238"/>
          <p14:tracePt t="141246" x="8893175" y="3441700"/>
          <p14:tracePt t="141252" x="8885238" y="3457575"/>
          <p14:tracePt t="141259" x="8885238" y="3473450"/>
          <p14:tracePt t="141266" x="8885238" y="3497263"/>
          <p14:tracePt t="141281" x="8885238" y="3513138"/>
          <p14:tracePt t="141291" x="8885238" y="3521075"/>
          <p14:tracePt t="141295" x="8885238" y="3529013"/>
          <p14:tracePt t="141303" x="8885238" y="3544888"/>
          <p14:tracePt t="141311" x="8885238" y="3552825"/>
          <p14:tracePt t="141315" x="8885238" y="3568700"/>
          <p14:tracePt t="141326" x="8885238" y="3576638"/>
          <p14:tracePt t="141331" x="8885238" y="3592513"/>
          <p14:tracePt t="141342" x="8885238" y="3608388"/>
          <p14:tracePt t="141346" x="8885238" y="3624263"/>
          <p14:tracePt t="141352" x="8885238" y="3640138"/>
          <p14:tracePt t="141359" x="8885238" y="3656013"/>
          <p14:tracePt t="141366" x="8885238" y="3679825"/>
          <p14:tracePt t="141375" x="8885238" y="3695700"/>
          <p14:tracePt t="141380" x="8885238" y="3703638"/>
          <p14:tracePt t="141392" x="8885238" y="3719513"/>
          <p14:tracePt t="141396" x="8885238" y="3727450"/>
          <p14:tracePt t="141402" x="8885238" y="3735388"/>
          <p14:tracePt t="141408" x="8885238" y="3743325"/>
          <p14:tracePt t="141415" x="8885238" y="3751263"/>
          <p14:tracePt t="141429" x="8885238" y="3759200"/>
          <p14:tracePt t="141443" x="8885238" y="3767138"/>
          <p14:tracePt t="141452" x="8893175" y="3775075"/>
          <p14:tracePt t="141474" x="8901113" y="3775075"/>
          <p14:tracePt t="141510" x="8909050" y="3775075"/>
          <p14:tracePt t="141516" x="8916988" y="3775075"/>
          <p14:tracePt t="141530" x="8932863" y="3775075"/>
          <p14:tracePt t="141537" x="8940800" y="3775075"/>
          <p14:tracePt t="141544" x="8948738" y="3775075"/>
          <p14:tracePt t="141552" x="8956675" y="3775075"/>
          <p14:tracePt t="141559" x="8964613" y="3775075"/>
          <p14:tracePt t="141575" x="8972550" y="3775075"/>
          <p14:tracePt t="141579" x="8980488" y="3775075"/>
          <p14:tracePt t="141595" x="8988425" y="3775075"/>
          <p14:tracePt t="142350" x="8988425" y="3783013"/>
          <p14:tracePt t="142364" x="8988425" y="3790950"/>
          <p14:tracePt t="142380" x="8988425" y="3798888"/>
          <p14:tracePt t="142385" x="8988425" y="3814763"/>
          <p14:tracePt t="142393" x="8980488" y="3830638"/>
          <p14:tracePt t="142399" x="8964613" y="3862388"/>
          <p14:tracePt t="142407" x="8964613" y="3878263"/>
          <p14:tracePt t="142413" x="8956675" y="3911600"/>
          <p14:tracePt t="142424" x="8956675" y="3935413"/>
          <p14:tracePt t="142429" x="8956675" y="3951288"/>
          <p14:tracePt t="142436" x="8956675" y="3959225"/>
          <p14:tracePt t="142443" x="8956675" y="3967163"/>
          <p14:tracePt t="142450" x="8956675" y="3983038"/>
          <p14:tracePt t="142458" x="8956675" y="3990975"/>
          <p14:tracePt t="142464" x="8956675" y="3998913"/>
          <p14:tracePt t="142479" x="8956675" y="4014788"/>
          <p14:tracePt t="142486" x="8956675" y="4030663"/>
          <p14:tracePt t="142493" x="8956675" y="4054475"/>
          <p14:tracePt t="142500" x="8956675" y="4070350"/>
          <p14:tracePt t="142509" x="8956675" y="4086225"/>
          <p14:tracePt t="142513" x="8956675" y="4110038"/>
          <p14:tracePt t="142525" x="8956675" y="4125913"/>
          <p14:tracePt t="142529" x="8956675" y="4149725"/>
          <p14:tracePt t="142536" x="8956675" y="4173538"/>
          <p14:tracePt t="142543" x="8956675" y="4197350"/>
          <p14:tracePt t="142549" x="8956675" y="4221163"/>
          <p14:tracePt t="142558" x="8956675" y="4237038"/>
          <p14:tracePt t="142563" x="8956675" y="4244975"/>
          <p14:tracePt t="142572" x="8956675" y="4252913"/>
          <p14:tracePt t="142579" x="8956675" y="4260850"/>
          <p14:tracePt t="142584" x="8948738" y="4268788"/>
          <p14:tracePt t="142594" x="8948738" y="4276725"/>
          <p14:tracePt t="142600" x="8948738" y="4284663"/>
          <p14:tracePt t="142613" x="8948738" y="4292600"/>
          <p14:tracePt t="142624" x="8948738" y="4300538"/>
          <p14:tracePt t="142634" x="8948738" y="4308475"/>
          <p14:tracePt t="142642" x="8948738" y="4316413"/>
          <p14:tracePt t="142664" x="8948738" y="4324350"/>
          <p14:tracePt t="142678" x="8948738" y="4332288"/>
          <p14:tracePt t="142684" x="8948738" y="4340225"/>
          <p14:tracePt t="142699" x="8948738" y="4349750"/>
          <p14:tracePt t="142709" x="8948738" y="4357688"/>
          <p14:tracePt t="142714" x="8956675" y="4357688"/>
          <p14:tracePt t="142728" x="8964613" y="4365625"/>
          <p14:tracePt t="142735" x="8972550" y="4373563"/>
          <p14:tracePt t="142749" x="8980488" y="4381500"/>
          <p14:tracePt t="142758" x="8988425" y="4389438"/>
          <p14:tracePt t="142772" x="9004300" y="4389438"/>
          <p14:tracePt t="142778" x="9012238" y="4397375"/>
          <p14:tracePt t="142784" x="9020175" y="4397375"/>
          <p14:tracePt t="142792" x="9036050" y="4405313"/>
          <p14:tracePt t="142799" x="9051925" y="4405313"/>
          <p14:tracePt t="142813" x="9067800" y="4405313"/>
          <p14:tracePt t="142824" x="9075738" y="4405313"/>
          <p14:tracePt t="142835" x="9083675" y="4405313"/>
          <p14:tracePt t="142842" x="9091613" y="4405313"/>
          <p14:tracePt t="142949" x="9091613" y="4413250"/>
          <p14:tracePt t="142980" x="9091613" y="4421188"/>
          <p14:tracePt t="142988" x="9091613" y="4429125"/>
          <p14:tracePt t="143000" x="9083675" y="4437063"/>
          <p14:tracePt t="143028" x="9075738" y="4445000"/>
          <p14:tracePt t="143042" x="9075738" y="4452938"/>
          <p14:tracePt t="143050" x="9051925" y="4460875"/>
          <p14:tracePt t="143062" x="9043988" y="4476750"/>
          <p14:tracePt t="143066" x="9036050" y="4492625"/>
          <p14:tracePt t="143071" x="9020175" y="4524375"/>
          <p14:tracePt t="143081" x="9004300" y="4548188"/>
          <p14:tracePt t="143084" x="8980488" y="4572000"/>
          <p14:tracePt t="143091" x="8980488" y="4595813"/>
          <p14:tracePt t="143098" x="8964613" y="4627563"/>
          <p14:tracePt t="143107" x="8956675" y="4643438"/>
          <p14:tracePt t="143113" x="8948738" y="4659313"/>
          <p14:tracePt t="143119" x="8948738" y="4675188"/>
          <p14:tracePt t="143127" x="8924925" y="4691063"/>
          <p14:tracePt t="143133" x="8924925" y="4699000"/>
          <p14:tracePt t="143142" x="8916988" y="4714875"/>
          <p14:tracePt t="143148" x="8909050" y="4738688"/>
          <p14:tracePt t="143157" x="8909050" y="4754563"/>
          <p14:tracePt t="143164" x="8901113" y="4770438"/>
          <p14:tracePt t="143170" x="8893175" y="4794250"/>
          <p14:tracePt t="143177" x="8893175" y="4811713"/>
          <p14:tracePt t="143183" x="8885238" y="4835525"/>
          <p14:tracePt t="143193" x="8885238" y="4859338"/>
          <p14:tracePt t="143198" x="8885238" y="4883150"/>
          <p14:tracePt t="143209" x="8885238" y="4899025"/>
          <p14:tracePt t="143214" x="8885238" y="4930775"/>
          <p14:tracePt t="143220" x="8885238" y="4946650"/>
          <p14:tracePt t="143227" x="8885238" y="4970463"/>
          <p14:tracePt t="143233" x="8885238" y="4986338"/>
          <p14:tracePt t="143240" x="8885238" y="5002213"/>
          <p14:tracePt t="143247" x="8885238" y="5026025"/>
          <p14:tracePt t="143256" x="8885238" y="5041900"/>
          <p14:tracePt t="143262" x="8885238" y="5057775"/>
          <p14:tracePt t="143268" x="8893175" y="5073650"/>
          <p14:tracePt t="143276" x="8901113" y="5089525"/>
          <p14:tracePt t="143283" x="8901113" y="5105400"/>
          <p14:tracePt t="143291" x="8909050" y="5121275"/>
          <p14:tracePt t="143297" x="8916988" y="5137150"/>
          <p14:tracePt t="143309" x="8916988" y="5153025"/>
          <p14:tracePt t="143312" x="8924925" y="5176838"/>
          <p14:tracePt t="143320" x="8940800" y="5192713"/>
          <p14:tracePt t="143328" x="8940800" y="5208588"/>
          <p14:tracePt t="143334" x="8948738" y="5224463"/>
          <p14:tracePt t="143342" x="8956675" y="5232400"/>
          <p14:tracePt t="143347" x="8956675" y="5240338"/>
          <p14:tracePt t="143358" x="8964613" y="5256213"/>
          <p14:tracePt t="143370" x="8964613" y="5265738"/>
          <p14:tracePt t="143378" x="8964613" y="5273675"/>
          <p14:tracePt t="143383" x="8972550" y="5273675"/>
          <p14:tracePt t="143391" x="8972550" y="5281613"/>
          <p14:tracePt t="143398" x="8972550" y="5289550"/>
          <p14:tracePt t="143412" x="8980488" y="5289550"/>
          <p14:tracePt t="143419" x="8996363" y="5297488"/>
          <p14:tracePt t="143428" x="9004300" y="5297488"/>
          <p14:tracePt t="143433" x="9012238" y="5297488"/>
          <p14:tracePt t="143442" x="9020175" y="5297488"/>
          <p14:tracePt t="143449" x="9028113" y="5297488"/>
          <p14:tracePt t="143464" x="9036050" y="5297488"/>
          <p14:tracePt t="143491" x="9036050" y="5305425"/>
          <p14:tracePt t="143533" x="9036050" y="5313363"/>
          <p14:tracePt t="143547" x="9036050" y="5321300"/>
          <p14:tracePt t="143557" x="9028113" y="5329238"/>
          <p14:tracePt t="143563" x="9020175" y="5337175"/>
          <p14:tracePt t="143569" x="9004300" y="5360988"/>
          <p14:tracePt t="143577" x="8988425" y="5376863"/>
          <p14:tracePt t="143583" x="8964613" y="5424488"/>
          <p14:tracePt t="143592" x="8956675" y="5448300"/>
          <p14:tracePt t="143597" x="8940800" y="5480050"/>
          <p14:tracePt t="143609" x="8916988" y="5495925"/>
          <p14:tracePt t="143613" x="8885238" y="5535613"/>
          <p14:tracePt t="143618" x="8869363" y="5551488"/>
          <p14:tracePt t="143627" x="8837613" y="5599113"/>
          <p14:tracePt t="143633" x="8805863" y="5638800"/>
          <p14:tracePt t="143642" x="8789988" y="5670550"/>
          <p14:tracePt t="143648" x="8758238" y="5710238"/>
          <p14:tracePt t="143659" x="8724900" y="5759450"/>
          <p14:tracePt t="143663" x="8701088" y="5783263"/>
          <p14:tracePt t="143669" x="8693150" y="5815013"/>
          <p14:tracePt t="143676" x="8685213" y="5830888"/>
          <p14:tracePt t="143682" x="8685213" y="5854700"/>
          <p14:tracePt t="143691" x="8685213" y="5886450"/>
          <p14:tracePt t="143696" x="8685213" y="5902325"/>
          <p14:tracePt t="143710" x="8685213" y="5910263"/>
          <p14:tracePt t="143713" x="8685213" y="5918200"/>
          <p14:tracePt t="143718" x="8685213" y="5934075"/>
          <p14:tracePt t="143732" x="8685213" y="5942013"/>
          <p14:tracePt t="143747" x="8693150" y="5957888"/>
          <p14:tracePt t="143754" x="8709025" y="5973763"/>
          <p14:tracePt t="143761" x="8724900" y="5981700"/>
          <p14:tracePt t="143769" x="8742363" y="5981700"/>
          <p14:tracePt t="143776" x="8750300" y="5989638"/>
          <p14:tracePt t="143783" x="8758238" y="5989638"/>
          <p14:tracePt t="143791" x="8774113" y="5989638"/>
          <p14:tracePt t="143796" x="8789988" y="6005513"/>
          <p14:tracePt t="143804" x="8797925" y="6005513"/>
          <p14:tracePt t="143811" x="8805863" y="6005513"/>
          <p14:tracePt t="143826" x="8813800" y="6005513"/>
          <p14:tracePt t="143833" x="8821738" y="6005513"/>
          <p14:tracePt t="143890" x="8821738" y="6013450"/>
          <p14:tracePt t="143918" x="8829675" y="6013450"/>
          <p14:tracePt t="143926" x="8837613" y="6021388"/>
          <p14:tracePt t="143947" x="8845550" y="6021388"/>
          <p14:tracePt t="143961" x="8853488" y="6021388"/>
          <p14:tracePt t="144018" x="8853488" y="6029325"/>
          <p14:tracePt t="144054" x="8853488" y="6037263"/>
          <p14:tracePt t="144067" x="8853488" y="6045200"/>
          <p14:tracePt t="144075" x="8853488" y="6053138"/>
          <p14:tracePt t="144089" x="8853488" y="6069013"/>
          <p14:tracePt t="144097" x="8853488" y="6076950"/>
          <p14:tracePt t="144104" x="8845550" y="6092825"/>
          <p14:tracePt t="144114" x="8837613" y="6116638"/>
          <p14:tracePt t="144118" x="8829675" y="6140450"/>
          <p14:tracePt t="144125" x="8821738" y="6164263"/>
          <p14:tracePt t="144131" x="8797925" y="6197600"/>
          <p14:tracePt t="144141" x="8789988" y="6213475"/>
          <p14:tracePt t="144147" x="8782050" y="6229350"/>
          <p14:tracePt t="144154" x="8782050" y="6245225"/>
          <p14:tracePt t="144161" x="8774113" y="6261100"/>
          <p14:tracePt t="144168" x="8766175" y="6276975"/>
          <p14:tracePt t="144176" x="8766175" y="6284913"/>
          <p14:tracePt t="144182" x="8758238" y="6292850"/>
          <p14:tracePt t="144191" x="8758238" y="6308725"/>
          <p14:tracePt t="144204" x="8758238" y="6316663"/>
          <p14:tracePt t="144211" x="8758238" y="6324600"/>
          <p14:tracePt t="144226" x="8758238" y="6332538"/>
          <p14:tracePt t="144232" x="8758238" y="6340475"/>
          <p14:tracePt t="144247" x="8774113" y="6348413"/>
          <p14:tracePt t="144253" x="8789988" y="6356350"/>
          <p14:tracePt t="144261" x="8797925" y="6356350"/>
          <p14:tracePt t="144267" x="8813800" y="6364288"/>
          <p14:tracePt t="144276" x="8821738" y="6372225"/>
          <p14:tracePt t="144282" x="8837613" y="6372225"/>
          <p14:tracePt t="144292" x="8845550" y="6372225"/>
          <p14:tracePt t="144296" x="8853488" y="6372225"/>
          <p14:tracePt t="144303" x="8861425" y="6372225"/>
          <p14:tracePt t="144309" x="8869363" y="6380163"/>
          <p14:tracePt t="144402" x="8877300" y="6380163"/>
          <p14:tracePt t="144410" x="8885238" y="6380163"/>
          <p14:tracePt t="144416" x="8885238" y="6388100"/>
          <p14:tracePt t="144441" x="8893175" y="6388100"/>
          <p14:tracePt t="144453" x="8901113" y="6388100"/>
          <p14:tracePt t="144460" x="8909050" y="6388100"/>
          <p14:tracePt t="144835" x="8909050" y="6292850"/>
          <p14:tracePt t="144846" x="8909050" y="6140450"/>
          <p14:tracePt t="144850" x="8909050" y="5949950"/>
          <p14:tracePt t="144859" x="8909050" y="5743575"/>
          <p14:tracePt t="144865" x="8909050" y="5559425"/>
          <p14:tracePt t="144874" x="8940800" y="5368925"/>
          <p14:tracePt t="144881" x="8956675" y="5184775"/>
          <p14:tracePt t="144885" x="8964613" y="5018088"/>
          <p14:tracePt t="144893" x="8980488" y="4875213"/>
          <p14:tracePt t="144897" x="8996363" y="4754563"/>
          <p14:tracePt t="144903" x="9020175" y="4603750"/>
          <p14:tracePt t="144912" x="9020175" y="4468813"/>
          <p14:tracePt t="144916" x="9036050" y="4332288"/>
          <p14:tracePt t="144923" x="9036050" y="4213225"/>
          <p14:tracePt t="144930" x="9051925" y="4078288"/>
          <p14:tracePt t="144937" x="9051925" y="3887788"/>
          <p14:tracePt t="144945" x="9043988" y="3719513"/>
          <p14:tracePt t="144951" x="9028113" y="3584575"/>
          <p14:tracePt t="144958" x="9028113" y="3449638"/>
          <p14:tracePt t="144966" x="9004300" y="3289300"/>
          <p14:tracePt t="144974" x="8988425" y="3138488"/>
          <p14:tracePt t="144980" x="8972550" y="3035300"/>
          <p14:tracePt t="144987" x="8948738" y="2946400"/>
          <p14:tracePt t="144994" x="8940800" y="2890838"/>
          <p14:tracePt t="145002" x="8924925" y="2835275"/>
          <p14:tracePt t="145009" x="8916988" y="2819400"/>
          <p14:tracePt t="145016" x="8909050" y="2811463"/>
          <p14:tracePt t="145025" x="8909050" y="2803525"/>
          <p14:tracePt t="145647" x="8869363" y="2700338"/>
          <p14:tracePt t="145656" x="8750300" y="2460625"/>
          <p14:tracePt t="145662" x="8637588" y="2174875"/>
          <p14:tracePt t="145674" x="8550275" y="1951038"/>
          <p14:tracePt t="145680" x="8423275" y="1689100"/>
          <p14:tracePt t="145686" x="8302625" y="1401763"/>
          <p14:tracePt t="145691" x="8207375" y="1203325"/>
          <p14:tracePt t="145697" x="8080375" y="971550"/>
          <p14:tracePt t="145702" x="7977188" y="741363"/>
          <p14:tracePt t="145707" x="7920038" y="604838"/>
          <p14:tracePt t="145714" x="7840663" y="422275"/>
          <p14:tracePt t="145723" x="7761288" y="231775"/>
          <p14:tracePt t="145728" x="7705725" y="55563"/>
        </p14:tracePtLst>
      </p14:laserTraceLst>
    </p:ext>
  </p:extLs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40000"/>
              </a:schemeClr>
            </a:gs>
            <a:gs pos="100000">
              <a:schemeClr val="phClr">
                <a:shade val="92000"/>
                <a:hueMod val="104000"/>
                <a:satMod val="140000"/>
                <a:lumMod val="48000"/>
              </a:schemeClr>
            </a:gs>
          </a:gsLst>
          <a:lin ang="5040000" scaled="0"/>
        </a:gradFill>
        <a:blipFill>
          <a:blip xmlns:r="http://schemas.openxmlformats.org/officeDocument/2006/relationships" r:embed="rId1">
            <a:duotone>
              <a:schemeClr val="phClr">
                <a:shade val="48000"/>
                <a:hueMod val="106000"/>
                <a:satMod val="140000"/>
                <a:lumMod val="42000"/>
              </a:schemeClr>
              <a:schemeClr val="phClr">
                <a:tint val="98000"/>
                <a:hueMod val="92000"/>
                <a:satMod val="220000"/>
                <a:lumMod val="90000"/>
              </a:schemeClr>
            </a:duotone>
          </a:blip>
          <a:stretch/>
        </a:blipFill>
      </a:bgFillStyleLst>
    </a:fmtScheme>
  </a:themeElements>
  <a:objectDefaults/>
  <a:extraClrSchemeLst/>
  <a:extLst>
    <a:ext uri="{05A4C25C-085E-4340-85A3-A5531E510DB2}">
      <thm15:themeFamily xmlns:thm15="http://schemas.microsoft.com/office/thememl/2012/main" name="TF77815013_Problem-solution cycle_RVA_v3" id="{20834410-FC37-46AC-ACB7-FB202F8C4BA9}" vid="{1ED24379-BFF7-4E2F-B7EC-A47C906E21A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7866CFD-F94E-4AE5-ACEA-86FEC0F48A10}">
  <ds:schemaRefs>
    <ds:schemaRef ds:uri="http://www.w3.org/XML/1998/namespace"/>
    <ds:schemaRef ds:uri="http://schemas.microsoft.com/office/2006/metadata/properties"/>
    <ds:schemaRef ds:uri="http://schemas.openxmlformats.org/package/2006/metadata/core-properties"/>
    <ds:schemaRef ds:uri="http://purl.org/dc/dcmitype/"/>
    <ds:schemaRef ds:uri="http://purl.org/dc/elements/1.1/"/>
    <ds:schemaRef ds:uri="http://schemas.microsoft.com/office/2006/documentManagement/types"/>
    <ds:schemaRef ds:uri="71af3243-3dd4-4a8d-8c0d-dd76da1f02a5"/>
    <ds:schemaRef ds:uri="http://schemas.microsoft.com/office/infopath/2007/PartnerControls"/>
    <ds:schemaRef ds:uri="16c05727-aa75-4e4a-9b5f-8a80a1165891"/>
    <ds:schemaRef ds:uri="http://purl.org/dc/terms/"/>
  </ds:schemaRefs>
</ds:datastoreItem>
</file>

<file path=customXml/itemProps2.xml><?xml version="1.0" encoding="utf-8"?>
<ds:datastoreItem xmlns:ds="http://schemas.openxmlformats.org/officeDocument/2006/customXml" ds:itemID="{B579702B-25C7-40D7-9E29-7686B11A9660}">
  <ds:schemaRefs>
    <ds:schemaRef ds:uri="http://schemas.microsoft.com/sharepoint/v3/contenttype/forms"/>
  </ds:schemaRefs>
</ds:datastoreItem>
</file>

<file path=customXml/itemProps3.xml><?xml version="1.0" encoding="utf-8"?>
<ds:datastoreItem xmlns:ds="http://schemas.openxmlformats.org/officeDocument/2006/customXml" ds:itemID="{A7C0B241-13E5-418D-8920-D23491E2D2C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Problemsolution cycle </Template>
  <TotalTime>15252</TotalTime>
  <Words>2852</Words>
  <Application>Microsoft Office PowerPoint</Application>
  <PresentationFormat>Widescreen</PresentationFormat>
  <Paragraphs>240</Paragraphs>
  <Slides>18</Slides>
  <Notes>18</Notes>
  <HiddenSlides>0</HiddenSlides>
  <MMClips>2</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18</vt:i4>
      </vt:variant>
    </vt:vector>
  </HeadingPairs>
  <TitlesOfParts>
    <vt:vector size="29" baseType="lpstr">
      <vt:lpstr>-apple-system</vt:lpstr>
      <vt:lpstr>Arial</vt:lpstr>
      <vt:lpstr>Calibri</vt:lpstr>
      <vt:lpstr>Courier New</vt:lpstr>
      <vt:lpstr>Roboto</vt:lpstr>
      <vt:lpstr>Rockwell</vt:lpstr>
      <vt:lpstr>Tahoma</vt:lpstr>
      <vt:lpstr>Times New Roman</vt:lpstr>
      <vt:lpstr>Tw Cen MT</vt:lpstr>
      <vt:lpstr>var(--nova-font-family-display)</vt:lpstr>
      <vt:lpstr>Circuit</vt:lpstr>
      <vt:lpstr>Revolutionizing skin cancer detection</vt:lpstr>
      <vt:lpstr>Midterm research recap</vt:lpstr>
      <vt:lpstr>The Problem</vt:lpstr>
      <vt:lpstr>Background Information</vt:lpstr>
      <vt:lpstr>Stanford       skinskan</vt:lpstr>
      <vt:lpstr>Task environment Chart</vt:lpstr>
      <vt:lpstr>Final project</vt:lpstr>
      <vt:lpstr>CNN search</vt:lpstr>
      <vt:lpstr>Math behind the ai</vt:lpstr>
      <vt:lpstr>Final_test1</vt:lpstr>
      <vt:lpstr>Final_test2</vt:lpstr>
      <vt:lpstr>Final_test3</vt:lpstr>
      <vt:lpstr>Final_test4</vt:lpstr>
      <vt:lpstr>Final_test5</vt:lpstr>
      <vt:lpstr>Demonstration </vt:lpstr>
      <vt:lpstr>conclusion</vt:lpstr>
      <vt:lpstr>Works Cited - Midterm</vt:lpstr>
      <vt:lpstr>Works Cited – Additional for Final</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&lt;insert problem Title&gt;</dc:title>
  <dc:creator>Jaymy Foister</dc:creator>
  <cp:lastModifiedBy>Yen, Gary</cp:lastModifiedBy>
  <cp:revision>3</cp:revision>
  <dcterms:created xsi:type="dcterms:W3CDTF">2023-02-07T15:28:07Z</dcterms:created>
  <dcterms:modified xsi:type="dcterms:W3CDTF">2023-05-03T20:37:43Z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